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 id="2147483756" r:id="rId2"/>
    <p:sldMasterId id="2147483680" r:id="rId3"/>
    <p:sldMasterId id="2147483667" r:id="rId4"/>
  </p:sldMasterIdLst>
  <p:notesMasterIdLst>
    <p:notesMasterId r:id="rId7"/>
  </p:notesMasterIdLst>
  <p:sldIdLst>
    <p:sldId id="353" r:id="rId5"/>
    <p:sldId id="354" r:id="rId6"/>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zi Tauhidul Alam" initials="KTA" lastIdx="1" clrIdx="0">
    <p:extLst>
      <p:ext uri="{19B8F6BF-5375-455C-9EA6-DF929625EA0E}">
        <p15:presenceInfo xmlns:p15="http://schemas.microsoft.com/office/powerpoint/2012/main" userId="S::tauhidul.alam@newasiabd.com::a3e55bbc-dbd9-460e-b84b-d394d442aee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5197" autoAdjust="0"/>
  </p:normalViewPr>
  <p:slideViewPr>
    <p:cSldViewPr snapToGrid="0">
      <p:cViewPr varScale="1">
        <p:scale>
          <a:sx n="62" d="100"/>
          <a:sy n="62" d="100"/>
        </p:scale>
        <p:origin x="804" y="26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d. Rakib Hasan" userId="fed4ad38-9e5e-4903-abb1-5cb8f8b42c28" providerId="ADAL" clId="{7E5E7E81-BB7C-4171-892A-271BEFBABC95}"/>
    <pc:docChg chg="undo custSel modSld">
      <pc:chgData name="Md. Rakib Hasan" userId="fed4ad38-9e5e-4903-abb1-5cb8f8b42c28" providerId="ADAL" clId="{7E5E7E81-BB7C-4171-892A-271BEFBABC95}" dt="2025-11-23T06:45:47.061" v="28" actId="20577"/>
      <pc:docMkLst>
        <pc:docMk/>
      </pc:docMkLst>
      <pc:sldChg chg="modSp mod">
        <pc:chgData name="Md. Rakib Hasan" userId="fed4ad38-9e5e-4903-abb1-5cb8f8b42c28" providerId="ADAL" clId="{7E5E7E81-BB7C-4171-892A-271BEFBABC95}" dt="2025-11-23T06:45:09.178" v="25" actId="20577"/>
        <pc:sldMkLst>
          <pc:docMk/>
          <pc:sldMk cId="3652608699" sldId="353"/>
        </pc:sldMkLst>
        <pc:spChg chg="mod">
          <ac:chgData name="Md. Rakib Hasan" userId="fed4ad38-9e5e-4903-abb1-5cb8f8b42c28" providerId="ADAL" clId="{7E5E7E81-BB7C-4171-892A-271BEFBABC95}" dt="2025-11-23T06:43:40.352" v="10" actId="20577"/>
          <ac:spMkLst>
            <pc:docMk/>
            <pc:sldMk cId="3652608699" sldId="353"/>
            <ac:spMk id="3" creationId="{00000000-0000-0000-0000-000000000000}"/>
          </ac:spMkLst>
        </pc:spChg>
        <pc:spChg chg="mod">
          <ac:chgData name="Md. Rakib Hasan" userId="fed4ad38-9e5e-4903-abb1-5cb8f8b42c28" providerId="ADAL" clId="{7E5E7E81-BB7C-4171-892A-271BEFBABC95}" dt="2025-11-23T06:43:17.893" v="3" actId="20577"/>
          <ac:spMkLst>
            <pc:docMk/>
            <pc:sldMk cId="3652608699" sldId="353"/>
            <ac:spMk id="9" creationId="{50D0DA00-3ABE-4147-A0ED-94FE76F70214}"/>
          </ac:spMkLst>
        </pc:spChg>
        <pc:graphicFrameChg chg="mod modGraphic">
          <ac:chgData name="Md. Rakib Hasan" userId="fed4ad38-9e5e-4903-abb1-5cb8f8b42c28" providerId="ADAL" clId="{7E5E7E81-BB7C-4171-892A-271BEFBABC95}" dt="2025-11-23T06:45:09.178" v="25" actId="20577"/>
          <ac:graphicFrameMkLst>
            <pc:docMk/>
            <pc:sldMk cId="3652608699" sldId="353"/>
            <ac:graphicFrameMk id="4" creationId="{A272F39D-9F55-E355-EF9A-ED184D8A0194}"/>
          </ac:graphicFrameMkLst>
        </pc:graphicFrameChg>
      </pc:sldChg>
      <pc:sldChg chg="modSp mod">
        <pc:chgData name="Md. Rakib Hasan" userId="fed4ad38-9e5e-4903-abb1-5cb8f8b42c28" providerId="ADAL" clId="{7E5E7E81-BB7C-4171-892A-271BEFBABC95}" dt="2025-11-23T06:45:47.061" v="28" actId="20577"/>
        <pc:sldMkLst>
          <pc:docMk/>
          <pc:sldMk cId="4067666874" sldId="354"/>
        </pc:sldMkLst>
        <pc:spChg chg="mod">
          <ac:chgData name="Md. Rakib Hasan" userId="fed4ad38-9e5e-4903-abb1-5cb8f8b42c28" providerId="ADAL" clId="{7E5E7E81-BB7C-4171-892A-271BEFBABC95}" dt="2025-11-23T06:45:47.061" v="28" actId="20577"/>
          <ac:spMkLst>
            <pc:docMk/>
            <pc:sldMk cId="4067666874" sldId="354"/>
            <ac:spMk id="2077"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Category</c:v>
                </c:pt>
              </c:strCache>
            </c:strRef>
          </c:tx>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F958-4149-90AB-4731FF3738F1}"/>
              </c:ext>
            </c:extLst>
          </c:dPt>
          <c:dPt>
            <c:idx val="1"/>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F958-4149-90AB-4731FF3738F1}"/>
              </c:ext>
            </c:extLst>
          </c:dPt>
          <c:dPt>
            <c:idx val="2"/>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F958-4149-90AB-4731FF3738F1}"/>
              </c:ext>
            </c:extLst>
          </c:dPt>
          <c:dPt>
            <c:idx val="3"/>
            <c:bubble3D val="0"/>
            <c:spPr>
              <a:solidFill>
                <a:schemeClr val="accent1">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7-F958-4149-90AB-4731FF3738F1}"/>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Men's &amp; Ladieswear</c:v>
                </c:pt>
                <c:pt idx="1">
                  <c:v>Kid's Item</c:v>
                </c:pt>
                <c:pt idx="2">
                  <c:v>Lingerie</c:v>
                </c:pt>
                <c:pt idx="3">
                  <c:v>Outerwear</c:v>
                </c:pt>
              </c:strCache>
            </c:strRef>
          </c:cat>
          <c:val>
            <c:numRef>
              <c:f>Sheet1!$B$2:$B$5</c:f>
              <c:numCache>
                <c:formatCode>0%</c:formatCode>
                <c:ptCount val="4"/>
                <c:pt idx="0">
                  <c:v>0.3</c:v>
                </c:pt>
                <c:pt idx="1">
                  <c:v>0.4</c:v>
                </c:pt>
                <c:pt idx="2">
                  <c:v>0.1</c:v>
                </c:pt>
                <c:pt idx="3">
                  <c:v>0.2</c:v>
                </c:pt>
              </c:numCache>
            </c:numRef>
          </c:val>
          <c:extLst>
            <c:ext xmlns:c16="http://schemas.microsoft.com/office/drawing/2014/chart" uri="{C3380CC4-5D6E-409C-BE32-E72D297353CC}">
              <c16:uniqueId val="{00000000-1A8D-4682-AA83-72CE39E326B2}"/>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50475" cy="498773"/>
          </a:xfrm>
          <a:prstGeom prst="rect">
            <a:avLst/>
          </a:prstGeom>
        </p:spPr>
        <p:txBody>
          <a:bodyPr vert="horz" lIns="93914" tIns="46957" rIns="93914" bIns="46957" rtlCol="0"/>
          <a:lstStyle>
            <a:lvl1pPr algn="l">
              <a:defRPr sz="1200"/>
            </a:lvl1pPr>
          </a:lstStyle>
          <a:p>
            <a:endParaRPr lang="en-AU"/>
          </a:p>
        </p:txBody>
      </p:sp>
      <p:sp>
        <p:nvSpPr>
          <p:cNvPr id="3" name="Date Placeholder 2"/>
          <p:cNvSpPr>
            <a:spLocks noGrp="1"/>
          </p:cNvSpPr>
          <p:nvPr>
            <p:ph type="dt" idx="1"/>
          </p:nvPr>
        </p:nvSpPr>
        <p:spPr>
          <a:xfrm>
            <a:off x="3856738" y="2"/>
            <a:ext cx="2950475" cy="498773"/>
          </a:xfrm>
          <a:prstGeom prst="rect">
            <a:avLst/>
          </a:prstGeom>
        </p:spPr>
        <p:txBody>
          <a:bodyPr vert="horz" lIns="93914" tIns="46957" rIns="93914" bIns="46957" rtlCol="0"/>
          <a:lstStyle>
            <a:lvl1pPr algn="r">
              <a:defRPr sz="1200"/>
            </a:lvl1pPr>
          </a:lstStyle>
          <a:p>
            <a:fld id="{EB1C766F-6BC9-4474-95D5-5620650E26AD}" type="datetimeFigureOut">
              <a:rPr lang="en-AU" smtClean="0"/>
              <a:t>23/11/2025</a:t>
            </a:fld>
            <a:endParaRPr lang="en-AU"/>
          </a:p>
        </p:txBody>
      </p:sp>
      <p:sp>
        <p:nvSpPr>
          <p:cNvPr id="4" name="Slide Image Placeholder 3"/>
          <p:cNvSpPr>
            <a:spLocks noGrp="1" noRot="1" noChangeAspect="1"/>
          </p:cNvSpPr>
          <p:nvPr>
            <p:ph type="sldImg" idx="2"/>
          </p:nvPr>
        </p:nvSpPr>
        <p:spPr>
          <a:xfrm>
            <a:off x="425450" y="1243013"/>
            <a:ext cx="5957888" cy="3352800"/>
          </a:xfrm>
          <a:prstGeom prst="rect">
            <a:avLst/>
          </a:prstGeom>
          <a:noFill/>
          <a:ln w="12700">
            <a:solidFill>
              <a:prstClr val="black"/>
            </a:solidFill>
          </a:ln>
        </p:spPr>
        <p:txBody>
          <a:bodyPr vert="horz" lIns="93914" tIns="46957" rIns="93914" bIns="46957" rtlCol="0" anchor="ctr"/>
          <a:lstStyle/>
          <a:p>
            <a:endParaRPr lang="en-AU"/>
          </a:p>
        </p:txBody>
      </p:sp>
      <p:sp>
        <p:nvSpPr>
          <p:cNvPr id="5" name="Notes Placeholder 4"/>
          <p:cNvSpPr>
            <a:spLocks noGrp="1"/>
          </p:cNvSpPr>
          <p:nvPr>
            <p:ph type="body" sz="quarter" idx="3"/>
          </p:nvPr>
        </p:nvSpPr>
        <p:spPr>
          <a:xfrm>
            <a:off x="680879" y="4784071"/>
            <a:ext cx="5447030" cy="3914239"/>
          </a:xfrm>
          <a:prstGeom prst="rect">
            <a:avLst/>
          </a:prstGeom>
        </p:spPr>
        <p:txBody>
          <a:bodyPr vert="horz" lIns="93914" tIns="46957" rIns="93914" bIns="4695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1" y="9442154"/>
            <a:ext cx="2950475" cy="498772"/>
          </a:xfrm>
          <a:prstGeom prst="rect">
            <a:avLst/>
          </a:prstGeom>
        </p:spPr>
        <p:txBody>
          <a:bodyPr vert="horz" lIns="93914" tIns="46957" rIns="93914" bIns="46957" rtlCol="0" anchor="b"/>
          <a:lstStyle>
            <a:lvl1pPr algn="l">
              <a:defRPr sz="1200"/>
            </a:lvl1pPr>
          </a:lstStyle>
          <a:p>
            <a:endParaRPr lang="en-AU"/>
          </a:p>
        </p:txBody>
      </p:sp>
      <p:sp>
        <p:nvSpPr>
          <p:cNvPr id="7" name="Slide Number Placeholder 6"/>
          <p:cNvSpPr>
            <a:spLocks noGrp="1"/>
          </p:cNvSpPr>
          <p:nvPr>
            <p:ph type="sldNum" sz="quarter" idx="5"/>
          </p:nvPr>
        </p:nvSpPr>
        <p:spPr>
          <a:xfrm>
            <a:off x="3856738" y="9442154"/>
            <a:ext cx="2950475" cy="498772"/>
          </a:xfrm>
          <a:prstGeom prst="rect">
            <a:avLst/>
          </a:prstGeom>
        </p:spPr>
        <p:txBody>
          <a:bodyPr vert="horz" lIns="93914" tIns="46957" rIns="93914" bIns="46957" rtlCol="0" anchor="b"/>
          <a:lstStyle>
            <a:lvl1pPr algn="r">
              <a:defRPr sz="1200"/>
            </a:lvl1pPr>
          </a:lstStyle>
          <a:p>
            <a:fld id="{13362879-AFD5-4E39-86E0-8AB9D016E6D2}" type="slidenum">
              <a:rPr lang="en-AU" smtClean="0"/>
              <a:t>‹#›</a:t>
            </a:fld>
            <a:endParaRPr lang="en-AU"/>
          </a:p>
        </p:txBody>
      </p:sp>
    </p:spTree>
    <p:extLst>
      <p:ext uri="{BB962C8B-B14F-4D97-AF65-F5344CB8AC3E}">
        <p14:creationId xmlns:p14="http://schemas.microsoft.com/office/powerpoint/2010/main" val="2789202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1181100"/>
            <a:ext cx="5668963" cy="3189288"/>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C9C8B34E-C18F-4E4C-9291-5531832B1F25}" type="slidenum">
              <a:rPr lang="en-US" smtClean="0"/>
              <a:t>1</a:t>
            </a:fld>
            <a:endParaRPr lang="en-US"/>
          </a:p>
        </p:txBody>
      </p:sp>
    </p:spTree>
    <p:extLst>
      <p:ext uri="{BB962C8B-B14F-4D97-AF65-F5344CB8AC3E}">
        <p14:creationId xmlns:p14="http://schemas.microsoft.com/office/powerpoint/2010/main" val="851252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C9C8B34E-C18F-4E4C-9291-5531832B1F25}" type="slidenum">
              <a:rPr lang="en-US" smtClean="0"/>
              <a:t>2</a:t>
            </a:fld>
            <a:endParaRPr lang="en-US"/>
          </a:p>
        </p:txBody>
      </p:sp>
    </p:spTree>
    <p:extLst>
      <p:ext uri="{BB962C8B-B14F-4D97-AF65-F5344CB8AC3E}">
        <p14:creationId xmlns:p14="http://schemas.microsoft.com/office/powerpoint/2010/main" val="905173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4F75C-EF20-4948-B6AB-0BB08B87FA3C}"/>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C7FFB919-24A2-4A0D-BB5B-A69F4D1E94D3}"/>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Tree>
    <p:extLst>
      <p:ext uri="{BB962C8B-B14F-4D97-AF65-F5344CB8AC3E}">
        <p14:creationId xmlns:p14="http://schemas.microsoft.com/office/powerpoint/2010/main" val="1782789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20FD5725-4E69-4DC7-85D3-9274A247CAC5}" type="datetimeFigureOut">
              <a:rPr lang="en-AU" smtClean="0"/>
              <a:t>23/11/2025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42C0DCF-9E41-48BA-9F5A-11CF17A8D6D8}"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20FD5725-4E69-4DC7-85D3-9274A247CAC5}" type="datetimeFigureOut">
              <a:rPr lang="en-AU" smtClean="0"/>
              <a:t>23/11/2025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42C0DCF-9E41-48BA-9F5A-11CF17A8D6D8}" type="slidenum">
              <a:rPr lang="en-AU" smtClean="0"/>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20FD5725-4E69-4DC7-85D3-9274A247CAC5}" type="datetimeFigureOut">
              <a:rPr lang="en-AU" smtClean="0"/>
              <a:t>23/11/2025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142C0DCF-9E41-48BA-9F5A-11CF17A8D6D8}" type="slidenum">
              <a:rPr lang="en-AU" smtClean="0"/>
              <a:t>‹#›</a:t>
            </a:fld>
            <a:endParaRPr lang="en-A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FD5725-4E69-4DC7-85D3-9274A247CAC5}" type="datetimeFigureOut">
              <a:rPr lang="en-AU" smtClean="0"/>
              <a:t>23/11/2025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142C0DCF-9E41-48BA-9F5A-11CF17A8D6D8}" type="slidenum">
              <a:rPr lang="en-AU" smtClean="0"/>
              <a:t>‹#›</a:t>
            </a:fld>
            <a:endParaRPr lang="en-A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FD5725-4E69-4DC7-85D3-9274A247CAC5}" type="datetimeFigureOut">
              <a:rPr lang="en-AU" smtClean="0"/>
              <a:t>23/11/2025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42C0DCF-9E41-48BA-9F5A-11CF17A8D6D8}" type="slidenum">
              <a:rPr lang="en-AU" smtClean="0"/>
              <a:t>‹#›</a:t>
            </a:fld>
            <a:endParaRPr lang="en-A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FD5725-4E69-4DC7-85D3-9274A247CAC5}" type="datetimeFigureOut">
              <a:rPr lang="en-AU" smtClean="0"/>
              <a:t>23/11/2025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42C0DCF-9E41-48BA-9F5A-11CF17A8D6D8}" type="slidenum">
              <a:rPr lang="en-AU" smtClean="0"/>
              <a:t>‹#›</a:t>
            </a:fld>
            <a:endParaRPr lang="en-A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20FD5725-4E69-4DC7-85D3-9274A247CAC5}" type="datetimeFigureOut">
              <a:rPr lang="en-AU" smtClean="0"/>
              <a:t>23/11/2025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42C0DCF-9E41-48BA-9F5A-11CF17A8D6D8}" type="slidenum">
              <a:rPr lang="en-AU" smtClean="0"/>
              <a:t>‹#›</a:t>
            </a:fld>
            <a:endParaRPr lang="en-A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20FD5725-4E69-4DC7-85D3-9274A247CAC5}" type="datetimeFigureOut">
              <a:rPr lang="en-AU" smtClean="0"/>
              <a:t>23/11/2025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42C0DCF-9E41-48BA-9F5A-11CF17A8D6D8}" type="slidenum">
              <a:rPr lang="en-AU" smtClean="0"/>
              <a:t>‹#›</a:t>
            </a:fld>
            <a:endParaRPr lang="en-A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Large Pictur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516C9C-330B-42E2-BC4F-221DE65AF47B}" type="datetime2">
              <a:rPr lang="en-AU" smtClean="0"/>
              <a:t>Sunday, 23 November 2025</a:t>
            </a:fld>
            <a:endParaRPr lang="en-AU"/>
          </a:p>
        </p:txBody>
      </p:sp>
      <p:sp>
        <p:nvSpPr>
          <p:cNvPr id="3" name="Footer Placeholder 2"/>
          <p:cNvSpPr>
            <a:spLocks noGrp="1"/>
          </p:cNvSpPr>
          <p:nvPr>
            <p:ph type="ftr" sz="quarter" idx="11"/>
          </p:nvPr>
        </p:nvSpPr>
        <p:spPr/>
        <p:txBody>
          <a:bodyPr/>
          <a:lstStyle/>
          <a:p>
            <a:r>
              <a:rPr lang="en-AU"/>
              <a:t>Presentation title (footer)</a:t>
            </a:r>
          </a:p>
        </p:txBody>
      </p:sp>
      <p:sp>
        <p:nvSpPr>
          <p:cNvPr id="4" name="Slide Number Placeholder 3"/>
          <p:cNvSpPr>
            <a:spLocks noGrp="1"/>
          </p:cNvSpPr>
          <p:nvPr>
            <p:ph type="sldNum" sz="quarter" idx="12"/>
          </p:nvPr>
        </p:nvSpPr>
        <p:spPr/>
        <p:txBody>
          <a:bodyPr/>
          <a:lstStyle/>
          <a:p>
            <a:fld id="{CEC7F3E3-F2CA-4141-9BE4-2EF810588425}" type="slidenum">
              <a:rPr lang="en-AU" smtClean="0"/>
              <a:t>‹#›</a:t>
            </a:fld>
            <a:endParaRPr lang="en-AU"/>
          </a:p>
        </p:txBody>
      </p:sp>
      <p:sp>
        <p:nvSpPr>
          <p:cNvPr id="7" name="Picture Placeholder 6"/>
          <p:cNvSpPr>
            <a:spLocks noGrp="1"/>
          </p:cNvSpPr>
          <p:nvPr>
            <p:ph type="pic" sz="quarter" idx="13"/>
          </p:nvPr>
        </p:nvSpPr>
        <p:spPr>
          <a:xfrm>
            <a:off x="651600" y="636588"/>
            <a:ext cx="10897200" cy="5256212"/>
          </a:xfrm>
          <a:solidFill>
            <a:schemeClr val="bg2">
              <a:lumMod val="20000"/>
              <a:lumOff val="80000"/>
            </a:schemeClr>
          </a:solidFill>
        </p:spPr>
        <p:txBody>
          <a:bodyPr/>
          <a:lstStyle/>
          <a:p>
            <a:endParaRPr lang="en-A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59998" y="749697"/>
            <a:ext cx="11440418" cy="493627"/>
          </a:xfrm>
          <a:prstGeom prst="rect">
            <a:avLst/>
          </a:prstGeom>
        </p:spPr>
        <p:txBody>
          <a:bodyPr/>
          <a:lstStyle>
            <a:lvl1pPr>
              <a:defRPr>
                <a:latin typeface="AnkoModerat Light" charset="0"/>
                <a:ea typeface="AnkoModerat Light" charset="0"/>
                <a:cs typeface="AnkoModerat Light" charset="0"/>
              </a:defRPr>
            </a:lvl1pPr>
          </a:lstStyle>
          <a:p>
            <a:r>
              <a:rPr lang="en-US"/>
              <a:t>Slide title [35pt]</a:t>
            </a:r>
          </a:p>
        </p:txBody>
      </p:sp>
      <p:sp>
        <p:nvSpPr>
          <p:cNvPr id="3" name="Content Placeholder 2"/>
          <p:cNvSpPr>
            <a:spLocks noGrp="1"/>
          </p:cNvSpPr>
          <p:nvPr>
            <p:ph idx="1" hasCustomPrompt="1"/>
          </p:nvPr>
        </p:nvSpPr>
        <p:spPr>
          <a:xfrm>
            <a:off x="357719" y="1908174"/>
            <a:ext cx="11440417" cy="4466311"/>
          </a:xfrm>
          <a:prstGeom prst="rect">
            <a:avLst/>
          </a:prstGeom>
        </p:spPr>
        <p:txBody>
          <a:bodyPr>
            <a:normAutofit/>
          </a:bodyPr>
          <a:lstStyle>
            <a:lvl1pPr marL="0" indent="0">
              <a:buFont typeface="Arial" charset="0"/>
              <a:buNone/>
              <a:defRPr sz="1463">
                <a:latin typeface="AnkoModerat Light" charset="0"/>
                <a:ea typeface="AnkoModerat Light" charset="0"/>
                <a:cs typeface="AnkoModerat Light" charset="0"/>
              </a:defRPr>
            </a:lvl1pPr>
            <a:lvl2pPr marL="220563" indent="0">
              <a:buNone/>
              <a:defRPr sz="1463"/>
            </a:lvl2pPr>
            <a:lvl3pPr marL="437257" indent="0">
              <a:buNone/>
              <a:defRPr sz="1300"/>
            </a:lvl3pPr>
            <a:lvl4pPr marL="616545" indent="0">
              <a:buNone/>
              <a:defRPr/>
            </a:lvl4pPr>
            <a:lvl5pPr marL="763588" indent="0">
              <a:buNone/>
              <a:defRPr/>
            </a:lvl5pPr>
          </a:lstStyle>
          <a:p>
            <a:pPr lvl="0"/>
            <a:r>
              <a:rPr lang="en-US"/>
              <a:t>Body style [18 </a:t>
            </a:r>
            <a:r>
              <a:rPr lang="en-US" err="1"/>
              <a:t>pt</a:t>
            </a:r>
            <a:r>
              <a:rPr lang="en-US"/>
              <a:t>] </a:t>
            </a:r>
          </a:p>
        </p:txBody>
      </p:sp>
      <p:sp>
        <p:nvSpPr>
          <p:cNvPr id="12" name="Text Placeholder 11"/>
          <p:cNvSpPr>
            <a:spLocks noGrp="1"/>
          </p:cNvSpPr>
          <p:nvPr>
            <p:ph type="body" sz="quarter" idx="15" hasCustomPrompt="1"/>
          </p:nvPr>
        </p:nvSpPr>
        <p:spPr>
          <a:xfrm>
            <a:off x="359833" y="1322391"/>
            <a:ext cx="11440585" cy="403225"/>
          </a:xfrm>
        </p:spPr>
        <p:txBody>
          <a:bodyPr>
            <a:normAutofit/>
          </a:bodyPr>
          <a:lstStyle>
            <a:lvl1pPr marL="0" indent="0">
              <a:buNone/>
              <a:defRPr sz="1950">
                <a:latin typeface="AnkoModerat Light" charset="0"/>
                <a:ea typeface="AnkoModerat Light" charset="0"/>
                <a:cs typeface="AnkoModerat Light" charset="0"/>
              </a:defRPr>
            </a:lvl1pPr>
          </a:lstStyle>
          <a:p>
            <a:pPr lvl="0"/>
            <a:r>
              <a:rPr lang="en-US"/>
              <a:t>Subheading [24pt]</a:t>
            </a:r>
          </a:p>
        </p:txBody>
      </p:sp>
      <p:sp>
        <p:nvSpPr>
          <p:cNvPr id="14" name="Text Placeholder 13"/>
          <p:cNvSpPr>
            <a:spLocks noGrp="1"/>
          </p:cNvSpPr>
          <p:nvPr>
            <p:ph type="body" sz="quarter" idx="16" hasCustomPrompt="1"/>
          </p:nvPr>
        </p:nvSpPr>
        <p:spPr>
          <a:xfrm>
            <a:off x="359834" y="238128"/>
            <a:ext cx="9718302" cy="185737"/>
          </a:xfrm>
        </p:spPr>
        <p:txBody>
          <a:bodyPr>
            <a:noAutofit/>
          </a:bodyPr>
          <a:lstStyle>
            <a:lvl1pPr marL="0" indent="0">
              <a:buNone/>
              <a:defRPr sz="975">
                <a:latin typeface="AnkoModerat Light" charset="0"/>
                <a:ea typeface="AnkoModerat Light" charset="0"/>
                <a:cs typeface="AnkoModerat Light" charset="0"/>
              </a:defRPr>
            </a:lvl1pPr>
            <a:lvl2pPr marL="220563" indent="0">
              <a:buNone/>
              <a:defRPr sz="975"/>
            </a:lvl2pPr>
            <a:lvl3pPr marL="437257" indent="0">
              <a:buNone/>
              <a:defRPr sz="975"/>
            </a:lvl3pPr>
            <a:lvl4pPr marL="616545" indent="0">
              <a:buNone/>
              <a:defRPr sz="975"/>
            </a:lvl4pPr>
            <a:lvl5pPr marL="763588" indent="0">
              <a:buNone/>
              <a:defRPr sz="975"/>
            </a:lvl5pPr>
          </a:lstStyle>
          <a:p>
            <a:pPr lvl="0"/>
            <a:r>
              <a:rPr lang="en-US"/>
              <a:t>Presentation [12pt]</a:t>
            </a:r>
          </a:p>
        </p:txBody>
      </p:sp>
      <p:sp>
        <p:nvSpPr>
          <p:cNvPr id="16" name="Text Placeholder 15"/>
          <p:cNvSpPr>
            <a:spLocks noGrp="1"/>
          </p:cNvSpPr>
          <p:nvPr>
            <p:ph type="body" sz="quarter" idx="17" hasCustomPrompt="1"/>
          </p:nvPr>
        </p:nvSpPr>
        <p:spPr>
          <a:xfrm>
            <a:off x="359834" y="464413"/>
            <a:ext cx="9718302" cy="163832"/>
          </a:xfrm>
        </p:spPr>
        <p:txBody>
          <a:bodyPr>
            <a:noAutofit/>
          </a:bodyPr>
          <a:lstStyle>
            <a:lvl1pPr marL="0" indent="0">
              <a:buNone/>
              <a:defRPr sz="813" baseline="0">
                <a:latin typeface="AnkoModerat Light" charset="0"/>
                <a:ea typeface="AnkoModerat Light" charset="0"/>
                <a:cs typeface="AnkoModerat Light" charset="0"/>
              </a:defRPr>
            </a:lvl1pPr>
            <a:lvl2pPr marL="220563" indent="0">
              <a:buNone/>
              <a:defRPr sz="813"/>
            </a:lvl2pPr>
            <a:lvl3pPr marL="437257" indent="0">
              <a:buNone/>
              <a:defRPr sz="813"/>
            </a:lvl3pPr>
            <a:lvl4pPr marL="616545" indent="0">
              <a:buNone/>
              <a:defRPr sz="813"/>
            </a:lvl4pPr>
            <a:lvl5pPr marL="763588" indent="0">
              <a:buNone/>
              <a:defRPr sz="813"/>
            </a:lvl5pPr>
          </a:lstStyle>
          <a:p>
            <a:pPr lvl="0"/>
            <a:r>
              <a:rPr lang="en-US"/>
              <a:t>Section title [10pt]</a:t>
            </a:r>
          </a:p>
        </p:txBody>
      </p:sp>
      <p:sp>
        <p:nvSpPr>
          <p:cNvPr id="20" name="Footer Placeholder 19"/>
          <p:cNvSpPr>
            <a:spLocks noGrp="1"/>
          </p:cNvSpPr>
          <p:nvPr>
            <p:ph type="ftr" sz="quarter" idx="18"/>
          </p:nvPr>
        </p:nvSpPr>
        <p:spPr>
          <a:xfrm>
            <a:off x="360000" y="6494511"/>
            <a:ext cx="875903" cy="226967"/>
          </a:xfrm>
          <a:prstGeom prst="rect">
            <a:avLst/>
          </a:prstGeom>
        </p:spPr>
        <p:txBody>
          <a:bodyPr lIns="0" tIns="0" rIns="0" bIns="0" anchor="ctr" anchorCtr="0"/>
          <a:lstStyle>
            <a:lvl1pPr>
              <a:defRPr sz="650" b="0" i="0">
                <a:latin typeface="AnkoModerat Light" charset="0"/>
                <a:ea typeface="AnkoModerat Light" charset="0"/>
                <a:cs typeface="AnkoModerat Light" charset="0"/>
              </a:defRPr>
            </a:lvl1pPr>
          </a:lstStyle>
          <a:p>
            <a:r>
              <a:rPr lang="en-US"/>
              <a:t>Presentation title (footer)</a:t>
            </a:r>
          </a:p>
        </p:txBody>
      </p:sp>
    </p:spTree>
    <p:extLst>
      <p:ext uri="{BB962C8B-B14F-4D97-AF65-F5344CB8AC3E}">
        <p14:creationId xmlns:p14="http://schemas.microsoft.com/office/powerpoint/2010/main" val="1162728299"/>
      </p:ext>
    </p:extLst>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59998" y="749697"/>
            <a:ext cx="11440418" cy="493627"/>
          </a:xfrm>
          <a:prstGeom prst="rect">
            <a:avLst/>
          </a:prstGeom>
        </p:spPr>
        <p:txBody>
          <a:bodyPr/>
          <a:lstStyle>
            <a:lvl1pPr>
              <a:defRPr>
                <a:latin typeface="AnkoModerat Light" charset="0"/>
                <a:ea typeface="AnkoModerat Light" charset="0"/>
                <a:cs typeface="AnkoModerat Light" charset="0"/>
              </a:defRPr>
            </a:lvl1pPr>
          </a:lstStyle>
          <a:p>
            <a:r>
              <a:rPr lang="en-US"/>
              <a:t>Slide title [35pt]</a:t>
            </a:r>
          </a:p>
        </p:txBody>
      </p:sp>
      <p:sp>
        <p:nvSpPr>
          <p:cNvPr id="3" name="Content Placeholder 2"/>
          <p:cNvSpPr>
            <a:spLocks noGrp="1"/>
          </p:cNvSpPr>
          <p:nvPr>
            <p:ph idx="1" hasCustomPrompt="1"/>
          </p:nvPr>
        </p:nvSpPr>
        <p:spPr>
          <a:xfrm>
            <a:off x="357719" y="1908174"/>
            <a:ext cx="11440417" cy="4466311"/>
          </a:xfrm>
          <a:prstGeom prst="rect">
            <a:avLst/>
          </a:prstGeom>
        </p:spPr>
        <p:txBody>
          <a:bodyPr>
            <a:normAutofit/>
          </a:bodyPr>
          <a:lstStyle>
            <a:lvl1pPr marL="0" indent="0">
              <a:buFont typeface="Arial" charset="0"/>
              <a:buNone/>
              <a:defRPr sz="1463">
                <a:latin typeface="AnkoModerat Light" charset="0"/>
                <a:ea typeface="AnkoModerat Light" charset="0"/>
                <a:cs typeface="AnkoModerat Light" charset="0"/>
              </a:defRPr>
            </a:lvl1pPr>
            <a:lvl2pPr marL="220563" indent="0">
              <a:buNone/>
              <a:defRPr sz="1463"/>
            </a:lvl2pPr>
            <a:lvl3pPr marL="437257" indent="0">
              <a:buNone/>
              <a:defRPr sz="1300"/>
            </a:lvl3pPr>
            <a:lvl4pPr marL="616545" indent="0">
              <a:buNone/>
              <a:defRPr/>
            </a:lvl4pPr>
            <a:lvl5pPr marL="763588" indent="0">
              <a:buNone/>
              <a:defRPr/>
            </a:lvl5pPr>
          </a:lstStyle>
          <a:p>
            <a:pPr lvl="0"/>
            <a:r>
              <a:rPr lang="en-US"/>
              <a:t>Body style [18 </a:t>
            </a:r>
            <a:r>
              <a:rPr lang="en-US" err="1"/>
              <a:t>pt</a:t>
            </a:r>
            <a:r>
              <a:rPr lang="en-US"/>
              <a:t>] </a:t>
            </a:r>
          </a:p>
        </p:txBody>
      </p:sp>
      <p:sp>
        <p:nvSpPr>
          <p:cNvPr id="12" name="Text Placeholder 11"/>
          <p:cNvSpPr>
            <a:spLocks noGrp="1"/>
          </p:cNvSpPr>
          <p:nvPr>
            <p:ph type="body" sz="quarter" idx="15" hasCustomPrompt="1"/>
          </p:nvPr>
        </p:nvSpPr>
        <p:spPr>
          <a:xfrm>
            <a:off x="359833" y="1322391"/>
            <a:ext cx="11440585" cy="403225"/>
          </a:xfrm>
        </p:spPr>
        <p:txBody>
          <a:bodyPr>
            <a:normAutofit/>
          </a:bodyPr>
          <a:lstStyle>
            <a:lvl1pPr marL="0" indent="0">
              <a:buNone/>
              <a:defRPr sz="1950">
                <a:latin typeface="AnkoModerat Light" charset="0"/>
                <a:ea typeface="AnkoModerat Light" charset="0"/>
                <a:cs typeface="AnkoModerat Light" charset="0"/>
              </a:defRPr>
            </a:lvl1pPr>
          </a:lstStyle>
          <a:p>
            <a:pPr lvl="0"/>
            <a:r>
              <a:rPr lang="en-US"/>
              <a:t>Subheading [24pt]</a:t>
            </a:r>
          </a:p>
        </p:txBody>
      </p:sp>
      <p:sp>
        <p:nvSpPr>
          <p:cNvPr id="14" name="Text Placeholder 13"/>
          <p:cNvSpPr>
            <a:spLocks noGrp="1"/>
          </p:cNvSpPr>
          <p:nvPr>
            <p:ph type="body" sz="quarter" idx="16" hasCustomPrompt="1"/>
          </p:nvPr>
        </p:nvSpPr>
        <p:spPr>
          <a:xfrm>
            <a:off x="359834" y="238128"/>
            <a:ext cx="9718302" cy="185737"/>
          </a:xfrm>
        </p:spPr>
        <p:txBody>
          <a:bodyPr>
            <a:noAutofit/>
          </a:bodyPr>
          <a:lstStyle>
            <a:lvl1pPr marL="0" indent="0">
              <a:buNone/>
              <a:defRPr sz="975">
                <a:latin typeface="AnkoModerat Light" charset="0"/>
                <a:ea typeface="AnkoModerat Light" charset="0"/>
                <a:cs typeface="AnkoModerat Light" charset="0"/>
              </a:defRPr>
            </a:lvl1pPr>
            <a:lvl2pPr marL="220563" indent="0">
              <a:buNone/>
              <a:defRPr sz="975"/>
            </a:lvl2pPr>
            <a:lvl3pPr marL="437257" indent="0">
              <a:buNone/>
              <a:defRPr sz="975"/>
            </a:lvl3pPr>
            <a:lvl4pPr marL="616545" indent="0">
              <a:buNone/>
              <a:defRPr sz="975"/>
            </a:lvl4pPr>
            <a:lvl5pPr marL="763588" indent="0">
              <a:buNone/>
              <a:defRPr sz="975"/>
            </a:lvl5pPr>
          </a:lstStyle>
          <a:p>
            <a:pPr lvl="0"/>
            <a:r>
              <a:rPr lang="en-US"/>
              <a:t>Presentation [12pt]</a:t>
            </a:r>
          </a:p>
        </p:txBody>
      </p:sp>
      <p:sp>
        <p:nvSpPr>
          <p:cNvPr id="16" name="Text Placeholder 15"/>
          <p:cNvSpPr>
            <a:spLocks noGrp="1"/>
          </p:cNvSpPr>
          <p:nvPr>
            <p:ph type="body" sz="quarter" idx="17" hasCustomPrompt="1"/>
          </p:nvPr>
        </p:nvSpPr>
        <p:spPr>
          <a:xfrm>
            <a:off x="359834" y="464413"/>
            <a:ext cx="9718302" cy="163832"/>
          </a:xfrm>
        </p:spPr>
        <p:txBody>
          <a:bodyPr>
            <a:noAutofit/>
          </a:bodyPr>
          <a:lstStyle>
            <a:lvl1pPr marL="0" indent="0">
              <a:buNone/>
              <a:defRPr sz="813" baseline="0">
                <a:latin typeface="AnkoModerat Light" charset="0"/>
                <a:ea typeface="AnkoModerat Light" charset="0"/>
                <a:cs typeface="AnkoModerat Light" charset="0"/>
              </a:defRPr>
            </a:lvl1pPr>
            <a:lvl2pPr marL="220563" indent="0">
              <a:buNone/>
              <a:defRPr sz="813"/>
            </a:lvl2pPr>
            <a:lvl3pPr marL="437257" indent="0">
              <a:buNone/>
              <a:defRPr sz="813"/>
            </a:lvl3pPr>
            <a:lvl4pPr marL="616545" indent="0">
              <a:buNone/>
              <a:defRPr sz="813"/>
            </a:lvl4pPr>
            <a:lvl5pPr marL="763588" indent="0">
              <a:buNone/>
              <a:defRPr sz="813"/>
            </a:lvl5pPr>
          </a:lstStyle>
          <a:p>
            <a:pPr lvl="0"/>
            <a:r>
              <a:rPr lang="en-US"/>
              <a:t>Section title [10pt]</a:t>
            </a:r>
          </a:p>
        </p:txBody>
      </p:sp>
      <p:sp>
        <p:nvSpPr>
          <p:cNvPr id="20" name="Footer Placeholder 19"/>
          <p:cNvSpPr>
            <a:spLocks noGrp="1"/>
          </p:cNvSpPr>
          <p:nvPr>
            <p:ph type="ftr" sz="quarter" idx="18"/>
          </p:nvPr>
        </p:nvSpPr>
        <p:spPr>
          <a:xfrm>
            <a:off x="360000" y="6494511"/>
            <a:ext cx="875903" cy="226967"/>
          </a:xfrm>
          <a:prstGeom prst="rect">
            <a:avLst/>
          </a:prstGeom>
        </p:spPr>
        <p:txBody>
          <a:bodyPr lIns="0" tIns="0" rIns="0" bIns="0" anchor="ctr" anchorCtr="0"/>
          <a:lstStyle>
            <a:lvl1pPr>
              <a:defRPr sz="650" b="0" i="0">
                <a:latin typeface="AnkoModerat Light" charset="0"/>
                <a:ea typeface="AnkoModerat Light" charset="0"/>
                <a:cs typeface="AnkoModerat Light" charset="0"/>
              </a:defRPr>
            </a:lvl1pPr>
          </a:lstStyle>
          <a:p>
            <a:fld id="{0BF9EDD2-FA21-FD4C-8726-EC9D7E4A8BB5}" type="slidenum">
              <a:rPr lang="en-US" smtClean="0"/>
              <a:pPr/>
              <a:t>‹#›</a:t>
            </a:fld>
            <a:endParaRPr lang="en-US"/>
          </a:p>
        </p:txBody>
      </p:sp>
    </p:spTree>
    <p:extLst>
      <p:ext uri="{BB962C8B-B14F-4D97-AF65-F5344CB8AC3E}">
        <p14:creationId xmlns:p14="http://schemas.microsoft.com/office/powerpoint/2010/main" val="23838784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00E75609-17CB-4FDF-BB75-35E0A7CAFA7B}" type="datetimeFigureOut">
              <a:rPr lang="en-AU" smtClean="0"/>
              <a:t>23/11/2025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25F4677-B562-4008-97D7-479610FFEBCB}" type="slidenum">
              <a:rPr lang="en-AU" smtClean="0"/>
              <a:t>‹#›</a:t>
            </a:fld>
            <a:endParaRPr lang="en-A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00E75609-17CB-4FDF-BB75-35E0A7CAFA7B}" type="datetimeFigureOut">
              <a:rPr lang="en-AU" smtClean="0"/>
              <a:t>23/11/2025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25F4677-B562-4008-97D7-479610FFEBCB}" type="slidenum">
              <a:rPr lang="en-AU" smtClean="0"/>
              <a:t>‹#›</a:t>
            </a:fld>
            <a:endParaRPr lang="en-A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E75609-17CB-4FDF-BB75-35E0A7CAFA7B}" type="datetimeFigureOut">
              <a:rPr lang="en-AU" smtClean="0"/>
              <a:t>23/11/2025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25F4677-B562-4008-97D7-479610FFEBCB}" type="slidenum">
              <a:rPr lang="en-AU" smtClean="0"/>
              <a:t>‹#›</a:t>
            </a:fld>
            <a:endParaRPr lang="en-A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00E75609-17CB-4FDF-BB75-35E0A7CAFA7B}" type="datetimeFigureOut">
              <a:rPr lang="en-AU" smtClean="0"/>
              <a:t>23/11/2025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25F4677-B562-4008-97D7-479610FFEBCB}" type="slidenum">
              <a:rPr lang="en-AU" smtClean="0"/>
              <a:t>‹#›</a:t>
            </a:fld>
            <a:endParaRPr lang="en-AU"/>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00E75609-17CB-4FDF-BB75-35E0A7CAFA7B}" type="datetimeFigureOut">
              <a:rPr lang="en-AU" smtClean="0"/>
              <a:t>23/11/2025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925F4677-B562-4008-97D7-479610FFEBCB}" type="slidenum">
              <a:rPr lang="en-AU" smtClean="0"/>
              <a:t>‹#›</a:t>
            </a:fld>
            <a:endParaRPr lang="en-A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00E75609-17CB-4FDF-BB75-35E0A7CAFA7B}" type="datetimeFigureOut">
              <a:rPr lang="en-AU" smtClean="0"/>
              <a:t>23/11/2025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925F4677-B562-4008-97D7-479610FFEBCB}" type="slidenum">
              <a:rPr lang="en-AU" smtClean="0"/>
              <a:t>‹#›</a:t>
            </a:fld>
            <a:endParaRPr lang="en-AU"/>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75609-17CB-4FDF-BB75-35E0A7CAFA7B}" type="datetimeFigureOut">
              <a:rPr lang="en-AU" smtClean="0"/>
              <a:t>23/11/2025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925F4677-B562-4008-97D7-479610FFEBCB}" type="slidenum">
              <a:rPr lang="en-AU" smtClean="0"/>
              <a:t>‹#›</a:t>
            </a:fld>
            <a:endParaRPr lang="en-A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E75609-17CB-4FDF-BB75-35E0A7CAFA7B}" type="datetimeFigureOut">
              <a:rPr lang="en-AU" smtClean="0"/>
              <a:t>23/11/2025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25F4677-B562-4008-97D7-479610FFEBCB}" type="slidenum">
              <a:rPr lang="en-AU" smtClean="0"/>
              <a:t>‹#›</a:t>
            </a:fld>
            <a:endParaRPr lang="en-A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E75609-17CB-4FDF-BB75-35E0A7CAFA7B}" type="datetimeFigureOut">
              <a:rPr lang="en-AU" smtClean="0"/>
              <a:t>23/11/2025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25F4677-B562-4008-97D7-479610FFEBCB}" type="slidenum">
              <a:rPr lang="en-AU" smtClean="0"/>
              <a:t>‹#›</a:t>
            </a:fld>
            <a:endParaRPr lang="en-A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00E75609-17CB-4FDF-BB75-35E0A7CAFA7B}" type="datetimeFigureOut">
              <a:rPr lang="en-AU" smtClean="0"/>
              <a:t>23/11/2025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25F4677-B562-4008-97D7-479610FFEBCB}"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F92545-D165-4133-8655-2A3486127AE2}"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6FDE1A-D2E9-4C5C-B006-F326B88BC317}" type="slidenum">
              <a:rPr lang="en-US" smtClean="0"/>
              <a:t>‹#›</a:t>
            </a:fld>
            <a:endParaRPr lang="en-US"/>
          </a:p>
        </p:txBody>
      </p:sp>
    </p:spTree>
    <p:extLst>
      <p:ext uri="{BB962C8B-B14F-4D97-AF65-F5344CB8AC3E}">
        <p14:creationId xmlns:p14="http://schemas.microsoft.com/office/powerpoint/2010/main" val="39463494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00E75609-17CB-4FDF-BB75-35E0A7CAFA7B}" type="datetimeFigureOut">
              <a:rPr lang="en-AU" smtClean="0"/>
              <a:t>23/11/2025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25F4677-B562-4008-97D7-479610FFEBCB}" type="slidenum">
              <a:rPr lang="en-AU" smtClean="0"/>
              <a:t>‹#›</a:t>
            </a:fld>
            <a:endParaRPr lang="en-A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59998" y="749697"/>
            <a:ext cx="11440418" cy="493627"/>
          </a:xfrm>
          <a:prstGeom prst="rect">
            <a:avLst/>
          </a:prstGeom>
        </p:spPr>
        <p:txBody>
          <a:bodyPr/>
          <a:lstStyle>
            <a:lvl1pPr>
              <a:defRPr>
                <a:latin typeface="AnkoModerat Light" charset="0"/>
                <a:ea typeface="AnkoModerat Light" charset="0"/>
                <a:cs typeface="AnkoModerat Light" charset="0"/>
              </a:defRPr>
            </a:lvl1pPr>
          </a:lstStyle>
          <a:p>
            <a:r>
              <a:rPr lang="en-US"/>
              <a:t>Slide title [35pt]</a:t>
            </a:r>
          </a:p>
        </p:txBody>
      </p:sp>
      <p:sp>
        <p:nvSpPr>
          <p:cNvPr id="3" name="Content Placeholder 2"/>
          <p:cNvSpPr>
            <a:spLocks noGrp="1"/>
          </p:cNvSpPr>
          <p:nvPr>
            <p:ph idx="1" hasCustomPrompt="1"/>
          </p:nvPr>
        </p:nvSpPr>
        <p:spPr>
          <a:xfrm>
            <a:off x="357719" y="1908174"/>
            <a:ext cx="11440417" cy="4466311"/>
          </a:xfrm>
          <a:prstGeom prst="rect">
            <a:avLst/>
          </a:prstGeom>
        </p:spPr>
        <p:txBody>
          <a:bodyPr>
            <a:normAutofit/>
          </a:bodyPr>
          <a:lstStyle>
            <a:lvl1pPr marL="0" indent="0">
              <a:buFont typeface="Arial" panose="020B0604020202020204" pitchFamily="34" charset="0"/>
              <a:buNone/>
              <a:defRPr sz="1465">
                <a:latin typeface="AnkoModerat Light" charset="0"/>
                <a:ea typeface="AnkoModerat Light" charset="0"/>
                <a:cs typeface="AnkoModerat Light" charset="0"/>
              </a:defRPr>
            </a:lvl1pPr>
            <a:lvl2pPr marL="220345" indent="0">
              <a:buNone/>
              <a:defRPr sz="1465"/>
            </a:lvl2pPr>
            <a:lvl3pPr marL="437515" indent="0">
              <a:buNone/>
              <a:defRPr sz="1300"/>
            </a:lvl3pPr>
            <a:lvl4pPr marL="616585" indent="0">
              <a:buNone/>
              <a:defRPr/>
            </a:lvl4pPr>
            <a:lvl5pPr marL="763905" indent="0">
              <a:buNone/>
              <a:defRPr/>
            </a:lvl5pPr>
          </a:lstStyle>
          <a:p>
            <a:pPr lvl="0"/>
            <a:r>
              <a:rPr lang="en-US"/>
              <a:t>Body style [18 </a:t>
            </a:r>
            <a:r>
              <a:rPr lang="en-US" err="1"/>
              <a:t>pt</a:t>
            </a:r>
            <a:r>
              <a:rPr lang="en-US"/>
              <a:t>] </a:t>
            </a:r>
          </a:p>
        </p:txBody>
      </p:sp>
      <p:sp>
        <p:nvSpPr>
          <p:cNvPr id="12" name="Text Placeholder 11"/>
          <p:cNvSpPr>
            <a:spLocks noGrp="1"/>
          </p:cNvSpPr>
          <p:nvPr>
            <p:ph type="body" sz="quarter" idx="15" hasCustomPrompt="1"/>
          </p:nvPr>
        </p:nvSpPr>
        <p:spPr>
          <a:xfrm>
            <a:off x="359833" y="1322391"/>
            <a:ext cx="11440585" cy="403225"/>
          </a:xfrm>
        </p:spPr>
        <p:txBody>
          <a:bodyPr>
            <a:normAutofit/>
          </a:bodyPr>
          <a:lstStyle>
            <a:lvl1pPr marL="0" indent="0">
              <a:buNone/>
              <a:defRPr sz="1950">
                <a:latin typeface="AnkoModerat Light" charset="0"/>
                <a:ea typeface="AnkoModerat Light" charset="0"/>
                <a:cs typeface="AnkoModerat Light" charset="0"/>
              </a:defRPr>
            </a:lvl1pPr>
          </a:lstStyle>
          <a:p>
            <a:pPr lvl="0"/>
            <a:r>
              <a:rPr lang="en-US"/>
              <a:t>Subheading [24pt]</a:t>
            </a:r>
          </a:p>
        </p:txBody>
      </p:sp>
      <p:sp>
        <p:nvSpPr>
          <p:cNvPr id="14" name="Text Placeholder 13"/>
          <p:cNvSpPr>
            <a:spLocks noGrp="1"/>
          </p:cNvSpPr>
          <p:nvPr>
            <p:ph type="body" sz="quarter" idx="16" hasCustomPrompt="1"/>
          </p:nvPr>
        </p:nvSpPr>
        <p:spPr>
          <a:xfrm>
            <a:off x="359834" y="238128"/>
            <a:ext cx="9718302" cy="185737"/>
          </a:xfrm>
        </p:spPr>
        <p:txBody>
          <a:bodyPr>
            <a:noAutofit/>
          </a:bodyPr>
          <a:lstStyle>
            <a:lvl1pPr marL="0" indent="0">
              <a:buNone/>
              <a:defRPr sz="975">
                <a:latin typeface="AnkoModerat Light" charset="0"/>
                <a:ea typeface="AnkoModerat Light" charset="0"/>
                <a:cs typeface="AnkoModerat Light" charset="0"/>
              </a:defRPr>
            </a:lvl1pPr>
            <a:lvl2pPr marL="220345" indent="0">
              <a:buNone/>
              <a:defRPr sz="975"/>
            </a:lvl2pPr>
            <a:lvl3pPr marL="437515" indent="0">
              <a:buNone/>
              <a:defRPr sz="975"/>
            </a:lvl3pPr>
            <a:lvl4pPr marL="616585" indent="0">
              <a:buNone/>
              <a:defRPr sz="975"/>
            </a:lvl4pPr>
            <a:lvl5pPr marL="763905" indent="0">
              <a:buNone/>
              <a:defRPr sz="975"/>
            </a:lvl5pPr>
          </a:lstStyle>
          <a:p>
            <a:pPr lvl="0"/>
            <a:r>
              <a:rPr lang="en-US"/>
              <a:t>Presentation [12pt]</a:t>
            </a:r>
          </a:p>
        </p:txBody>
      </p:sp>
      <p:sp>
        <p:nvSpPr>
          <p:cNvPr id="16" name="Text Placeholder 15"/>
          <p:cNvSpPr>
            <a:spLocks noGrp="1"/>
          </p:cNvSpPr>
          <p:nvPr>
            <p:ph type="body" sz="quarter" idx="17" hasCustomPrompt="1"/>
          </p:nvPr>
        </p:nvSpPr>
        <p:spPr>
          <a:xfrm>
            <a:off x="359834" y="464413"/>
            <a:ext cx="9718302" cy="163832"/>
          </a:xfrm>
        </p:spPr>
        <p:txBody>
          <a:bodyPr>
            <a:noAutofit/>
          </a:bodyPr>
          <a:lstStyle>
            <a:lvl1pPr marL="0" indent="0">
              <a:buNone/>
              <a:defRPr sz="815" baseline="0">
                <a:latin typeface="AnkoModerat Light" charset="0"/>
                <a:ea typeface="AnkoModerat Light" charset="0"/>
                <a:cs typeface="AnkoModerat Light" charset="0"/>
              </a:defRPr>
            </a:lvl1pPr>
            <a:lvl2pPr marL="220345" indent="0">
              <a:buNone/>
              <a:defRPr sz="815"/>
            </a:lvl2pPr>
            <a:lvl3pPr marL="437515" indent="0">
              <a:buNone/>
              <a:defRPr sz="815"/>
            </a:lvl3pPr>
            <a:lvl4pPr marL="616585" indent="0">
              <a:buNone/>
              <a:defRPr sz="815"/>
            </a:lvl4pPr>
            <a:lvl5pPr marL="763905" indent="0">
              <a:buNone/>
              <a:defRPr sz="815"/>
            </a:lvl5pPr>
          </a:lstStyle>
          <a:p>
            <a:pPr lvl="0"/>
            <a:r>
              <a:rPr lang="en-US"/>
              <a:t>Section title [10pt]</a:t>
            </a:r>
          </a:p>
        </p:txBody>
      </p:sp>
      <p:sp>
        <p:nvSpPr>
          <p:cNvPr id="20" name="Footer Placeholder 19"/>
          <p:cNvSpPr>
            <a:spLocks noGrp="1"/>
          </p:cNvSpPr>
          <p:nvPr>
            <p:ph type="ftr" sz="quarter" idx="18"/>
          </p:nvPr>
        </p:nvSpPr>
        <p:spPr>
          <a:xfrm>
            <a:off x="360000" y="6494511"/>
            <a:ext cx="875903" cy="226967"/>
          </a:xfrm>
          <a:prstGeom prst="rect">
            <a:avLst/>
          </a:prstGeom>
        </p:spPr>
        <p:txBody>
          <a:bodyPr lIns="0" tIns="0" rIns="0" bIns="0" anchor="ctr" anchorCtr="0"/>
          <a:lstStyle>
            <a:lvl1pPr>
              <a:defRPr sz="650" b="0" i="0">
                <a:latin typeface="AnkoModerat Light" charset="0"/>
                <a:ea typeface="AnkoModerat Light" charset="0"/>
                <a:cs typeface="AnkoModerat Light" charset="0"/>
              </a:defRPr>
            </a:lvl1pPr>
          </a:lstStyle>
          <a:p>
            <a:fld id="{0BF9EDD2-FA21-FD4C-8726-EC9D7E4A8BB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rgbClr val="961371"/>
        </a:solid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480000" y="1800001"/>
            <a:ext cx="5688788" cy="1562266"/>
          </a:xfrm>
          <a:prstGeom prst="rect">
            <a:avLst/>
          </a:prstGeom>
        </p:spPr>
        <p:txBody>
          <a:bodyPr lIns="0" tIns="0" rIns="0" bIns="0" anchor="b" anchorCtr="0">
            <a:noAutofit/>
          </a:bodyPr>
          <a:lstStyle>
            <a:lvl1pPr algn="l">
              <a:lnSpc>
                <a:spcPts val="4400"/>
              </a:lnSpc>
              <a:defRPr sz="4400" b="1" i="0">
                <a:solidFill>
                  <a:schemeClr val="bg1"/>
                </a:solidFill>
                <a:latin typeface="AnkoModerat Light" charset="0"/>
                <a:ea typeface="AnkoModerat Light" charset="0"/>
                <a:cs typeface="AnkoModerat Light" charset="0"/>
              </a:defRPr>
            </a:lvl1pPr>
          </a:lstStyle>
          <a:p>
            <a:r>
              <a:rPr lang="en-US"/>
              <a:t>Presentation title [44pt]</a:t>
            </a:r>
          </a:p>
        </p:txBody>
      </p:sp>
      <p:sp>
        <p:nvSpPr>
          <p:cNvPr id="8" name="Subtitle 2"/>
          <p:cNvSpPr>
            <a:spLocks noGrp="1"/>
          </p:cNvSpPr>
          <p:nvPr>
            <p:ph type="subTitle" idx="1" hasCustomPrompt="1"/>
          </p:nvPr>
        </p:nvSpPr>
        <p:spPr>
          <a:xfrm>
            <a:off x="480000" y="3602038"/>
            <a:ext cx="5688788" cy="1655762"/>
          </a:xfrm>
          <a:prstGeom prst="rect">
            <a:avLst/>
          </a:prstGeom>
        </p:spPr>
        <p:txBody>
          <a:bodyPr lIns="0" tIns="0" rIns="0" bIns="0">
            <a:noAutofit/>
          </a:bodyPr>
          <a:lstStyle>
            <a:lvl1pPr marL="0" indent="0" algn="l">
              <a:lnSpc>
                <a:spcPts val="2400"/>
              </a:lnSpc>
              <a:buNone/>
              <a:defRPr sz="2400" b="0" i="0">
                <a:solidFill>
                  <a:schemeClr val="bg1"/>
                </a:solidFill>
                <a:latin typeface="AnkoModerat Light" charset="0"/>
                <a:ea typeface="AnkoModerat Light" charset="0"/>
                <a:cs typeface="AnkoModerat Light"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Subheading [24pt]</a:t>
            </a:r>
          </a:p>
        </p:txBody>
      </p:sp>
      <p:pic>
        <p:nvPicPr>
          <p:cNvPr id="13" name="Picture 12">
            <a:extLst>
              <a:ext uri="{FF2B5EF4-FFF2-40B4-BE49-F238E27FC236}">
                <a16:creationId xmlns:a16="http://schemas.microsoft.com/office/drawing/2014/main" id="{926D0B9A-F2FD-5D4D-BFF7-E0D801ABF1A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6845" y="264441"/>
            <a:ext cx="1521706" cy="486479"/>
          </a:xfrm>
          <a:prstGeom prst="rect">
            <a:avLst/>
          </a:prstGeom>
        </p:spPr>
      </p:pic>
      <p:pic>
        <p:nvPicPr>
          <p:cNvPr id="6" name="Picture 5"/>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651602" y="2820"/>
            <a:ext cx="5540398" cy="6852358"/>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961371"/>
        </a:solid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480000" y="1800001"/>
            <a:ext cx="8336454" cy="1562266"/>
          </a:xfrm>
          <a:prstGeom prst="rect">
            <a:avLst/>
          </a:prstGeom>
        </p:spPr>
        <p:txBody>
          <a:bodyPr lIns="0" tIns="0" rIns="0" bIns="0" anchor="b" anchorCtr="0">
            <a:noAutofit/>
          </a:bodyPr>
          <a:lstStyle>
            <a:lvl1pPr algn="l">
              <a:lnSpc>
                <a:spcPts val="4400"/>
              </a:lnSpc>
              <a:defRPr sz="4400" b="1" i="0">
                <a:solidFill>
                  <a:schemeClr val="bg1"/>
                </a:solidFill>
                <a:latin typeface="AnkoModerat Light" charset="0"/>
                <a:ea typeface="AnkoModerat Light" charset="0"/>
                <a:cs typeface="AnkoModerat Light" charset="0"/>
              </a:defRPr>
            </a:lvl1pPr>
          </a:lstStyle>
          <a:p>
            <a:r>
              <a:rPr lang="en-US"/>
              <a:t>Presentation title [44pt]</a:t>
            </a:r>
          </a:p>
        </p:txBody>
      </p:sp>
      <p:sp>
        <p:nvSpPr>
          <p:cNvPr id="8" name="Subtitle 2"/>
          <p:cNvSpPr>
            <a:spLocks noGrp="1"/>
          </p:cNvSpPr>
          <p:nvPr>
            <p:ph type="subTitle" idx="1" hasCustomPrompt="1"/>
          </p:nvPr>
        </p:nvSpPr>
        <p:spPr>
          <a:xfrm>
            <a:off x="480000" y="3615686"/>
            <a:ext cx="8336454" cy="1655762"/>
          </a:xfrm>
          <a:prstGeom prst="rect">
            <a:avLst/>
          </a:prstGeom>
        </p:spPr>
        <p:txBody>
          <a:bodyPr lIns="0" tIns="0" rIns="0" bIns="0">
            <a:noAutofit/>
          </a:bodyPr>
          <a:lstStyle>
            <a:lvl1pPr marL="0" indent="0" algn="l">
              <a:lnSpc>
                <a:spcPts val="2400"/>
              </a:lnSpc>
              <a:buNone/>
              <a:defRPr sz="2400" b="0" i="0">
                <a:solidFill>
                  <a:schemeClr val="bg1"/>
                </a:solidFill>
                <a:latin typeface="AnkoModerat Light" charset="0"/>
                <a:ea typeface="AnkoModerat Light" charset="0"/>
                <a:cs typeface="AnkoModerat Light"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Subheading [24pt]</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380220" y="0"/>
            <a:ext cx="2815936" cy="6854400"/>
          </a:xfrm>
          <a:prstGeom prst="rect">
            <a:avLst/>
          </a:prstGeom>
        </p:spPr>
      </p:pic>
      <p:pic>
        <p:nvPicPr>
          <p:cNvPr id="6" name="Picture 5">
            <a:extLst>
              <a:ext uri="{FF2B5EF4-FFF2-40B4-BE49-F238E27FC236}">
                <a16:creationId xmlns:a16="http://schemas.microsoft.com/office/drawing/2014/main" id="{267F792C-3C81-4FC1-9AFE-C581BFADB6F0}"/>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49" y="-1"/>
            <a:ext cx="1777425" cy="923925"/>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4F75C-EF20-4948-B6AB-0BB08B87FA3C}"/>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C7FFB919-24A2-4A0D-BB5B-A69F4D1E94D3}"/>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Tree>
    <p:extLst>
      <p:ext uri="{BB962C8B-B14F-4D97-AF65-F5344CB8AC3E}">
        <p14:creationId xmlns:p14="http://schemas.microsoft.com/office/powerpoint/2010/main" val="24521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20FD5725-4E69-4DC7-85D3-9274A247CAC5}" type="datetimeFigureOut">
              <a:rPr lang="en-AU" smtClean="0"/>
              <a:t>23/11/2025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42C0DCF-9E41-48BA-9F5A-11CF17A8D6D8}"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20FD5725-4E69-4DC7-85D3-9274A247CAC5}" type="datetimeFigureOut">
              <a:rPr lang="en-AU" smtClean="0"/>
              <a:t>23/11/2025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42C0DCF-9E41-48BA-9F5A-11CF17A8D6D8}" type="slidenum">
              <a:rPr lang="en-AU" smtClean="0"/>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FD5725-4E69-4DC7-85D3-9274A247CAC5}" type="datetimeFigureOut">
              <a:rPr lang="en-AU" smtClean="0"/>
              <a:t>23/11/2025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42C0DCF-9E41-48BA-9F5A-11CF17A8D6D8}"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slideLayout" Target="../slideLayouts/slideLayout19.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9389894"/>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3340110"/>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26" r:id="rId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FD5725-4E69-4DC7-85D3-9274A247CAC5}" type="datetimeFigureOut">
              <a:rPr lang="en-AU" smtClean="0"/>
              <a:t>23/11/2025</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2C0DCF-9E41-48BA-9F5A-11CF17A8D6D8}"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E75609-17CB-4FDF-BB75-35E0A7CAFA7B}" type="datetimeFigureOut">
              <a:rPr lang="en-AU" smtClean="0"/>
              <a:t>23/11/2025</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F4677-B562-4008-97D7-479610FFEBCB}"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8.png"/><Relationship Id="rId11" Type="http://schemas.openxmlformats.org/officeDocument/2006/relationships/image" Target="../media/image13.jpeg"/><Relationship Id="rId5" Type="http://schemas.openxmlformats.org/officeDocument/2006/relationships/image" Target="../media/image7.png"/><Relationship Id="rId10" Type="http://schemas.openxmlformats.org/officeDocument/2006/relationships/image" Target="../media/image12.jpe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511" y="623083"/>
            <a:ext cx="6400800" cy="3897546"/>
          </a:xfrm>
          <a:ln>
            <a:solidFill>
              <a:schemeClr val="accent1"/>
            </a:solidFill>
          </a:ln>
        </p:spPr>
        <p:txBody>
          <a:bodyPr lIns="91440" tIns="45720" rIns="91440" bIns="45720" anchor="t">
            <a:noAutofit/>
          </a:bodyPr>
          <a:lstStyle/>
          <a:p>
            <a:pPr marL="171450" indent="-171450">
              <a:buFont typeface="Arial" panose="020B0604020202020204" pitchFamily="34" charset="0"/>
              <a:buChar char="•"/>
            </a:pPr>
            <a:r>
              <a:rPr lang="en-US" sz="1100" dirty="0">
                <a:solidFill>
                  <a:prstClr val="black"/>
                </a:solidFill>
                <a:latin typeface="Arial"/>
                <a:cs typeface="Arial"/>
              </a:rPr>
              <a:t>   </a:t>
            </a:r>
            <a:r>
              <a:rPr lang="en-US" sz="1200" dirty="0">
                <a:solidFill>
                  <a:prstClr val="black"/>
                </a:solidFill>
                <a:latin typeface="+mn-lt"/>
                <a:cs typeface="Arial"/>
              </a:rPr>
              <a:t>Company Established:  2004</a:t>
            </a:r>
          </a:p>
          <a:p>
            <a:pPr marL="171450" indent="-171450">
              <a:buFont typeface="Arial" panose="020B0604020202020204" pitchFamily="34" charset="0"/>
              <a:buChar char="•"/>
            </a:pPr>
            <a:r>
              <a:rPr lang="en-US" sz="1200" dirty="0">
                <a:solidFill>
                  <a:prstClr val="black"/>
                </a:solidFill>
                <a:latin typeface="+mn-lt"/>
                <a:cs typeface="Arial"/>
              </a:rPr>
              <a:t>   Business starting date with KMART + Target ( if any ) -  Year of 2011, </a:t>
            </a:r>
            <a:endParaRPr lang="en-US" sz="1200" dirty="0">
              <a:solidFill>
                <a:prstClr val="black"/>
              </a:solidFill>
              <a:latin typeface="+mn-lt"/>
              <a:cs typeface="Arial" panose="020B0604020202020204" pitchFamily="34" charset="0"/>
            </a:endParaRPr>
          </a:p>
          <a:p>
            <a:pPr marL="278130" indent="-278130">
              <a:buFont typeface="Arial" panose="020B0604020202020204" pitchFamily="34" charset="0"/>
              <a:buChar char="•"/>
            </a:pPr>
            <a:r>
              <a:rPr lang="en-US" sz="1200" dirty="0">
                <a:latin typeface="+mn-lt"/>
                <a:cs typeface="Arial"/>
              </a:rPr>
              <a:t>No of factories –  4</a:t>
            </a:r>
          </a:p>
          <a:p>
            <a:pPr marL="278130" indent="-278130">
              <a:buFont typeface="Arial" panose="020B0604020202020204" pitchFamily="34" charset="0"/>
              <a:buChar char="•"/>
            </a:pPr>
            <a:r>
              <a:rPr lang="en-US" sz="1200" dirty="0">
                <a:latin typeface="+mn-lt"/>
                <a:cs typeface="Arial"/>
              </a:rPr>
              <a:t>Group Capacity per month –  9 Million pcs/month</a:t>
            </a:r>
          </a:p>
          <a:p>
            <a:pPr marL="278130" indent="-278130">
              <a:buFont typeface="Arial" panose="020B0604020202020204" pitchFamily="34" charset="0"/>
              <a:buChar char="•"/>
            </a:pPr>
            <a:r>
              <a:rPr lang="en-US" sz="1200" dirty="0">
                <a:latin typeface="+mn-lt"/>
                <a:cs typeface="Arial"/>
              </a:rPr>
              <a:t>DIFOT F25 YTD – 82.41%</a:t>
            </a:r>
          </a:p>
          <a:p>
            <a:pPr marL="278130" indent="-278130">
              <a:buFont typeface="Arial" panose="020B0604020202020204" pitchFamily="34" charset="0"/>
              <a:buChar char="•"/>
            </a:pPr>
            <a:r>
              <a:rPr lang="en-US" sz="1200" dirty="0">
                <a:latin typeface="+mn-lt"/>
                <a:cs typeface="Arial"/>
              </a:rPr>
              <a:t>Product capability-  T-shirt, Polo Shirt, Leggings, Tank top, Menswear, womenswear, Babies wear, Kids wear, Boxer, Hipster, Sting, Soft bra, ladies Dresses. Huddy, swimwear</a:t>
            </a:r>
          </a:p>
          <a:p>
            <a:pPr marL="278130" indent="-278130">
              <a:buFont typeface="Arial" panose="020B0604020202020204" pitchFamily="34" charset="0"/>
              <a:buChar char="•"/>
            </a:pPr>
            <a:r>
              <a:rPr lang="en-US" sz="1200" dirty="0">
                <a:latin typeface="+mn-lt"/>
                <a:cs typeface="Arial"/>
              </a:rPr>
              <a:t>Product categories currently doing for KMART – Babywear, Boys, Girls, Ladies, Ladies Maternity &amp; Ladies Plus. </a:t>
            </a:r>
          </a:p>
          <a:p>
            <a:pPr marL="278130" indent="-278130">
              <a:buFont typeface="Arial" panose="020B0604020202020204" pitchFamily="34" charset="0"/>
              <a:buChar char="•"/>
            </a:pPr>
            <a:r>
              <a:rPr lang="en-US" sz="1200" dirty="0">
                <a:latin typeface="+mn-lt"/>
                <a:cs typeface="Arial"/>
              </a:rPr>
              <a:t>Vertical facility -  We are set up with textile, </a:t>
            </a:r>
            <a:r>
              <a:rPr lang="en-US" sz="1200" dirty="0" err="1">
                <a:latin typeface="+mn-lt"/>
                <a:cs typeface="Arial"/>
              </a:rPr>
              <a:t>ie</a:t>
            </a:r>
            <a:r>
              <a:rPr lang="en-US" sz="1200" dirty="0">
                <a:latin typeface="+mn-lt"/>
                <a:cs typeface="Arial"/>
              </a:rPr>
              <a:t>. Knitting, Dyeing &amp; Finishing, Cutting, Sewing, Finishing, Pressing &amp; Packing with in house Screen print, Embroidery, sample Washing, </a:t>
            </a:r>
            <a:endParaRPr lang="en-US" sz="1200" dirty="0">
              <a:latin typeface="+mn-lt"/>
              <a:ea typeface="Calibri" panose="020F0502020204030204" pitchFamily="34" charset="0"/>
              <a:cs typeface="Arial"/>
            </a:endParaRPr>
          </a:p>
          <a:p>
            <a:pPr marL="278130" indent="-278130">
              <a:buFont typeface="Arial" panose="020B0604020202020204" pitchFamily="34" charset="0"/>
              <a:buChar char="•"/>
            </a:pPr>
            <a:r>
              <a:rPr lang="en-AU" sz="1200" dirty="0">
                <a:latin typeface="+mn-lt"/>
                <a:cs typeface="Arial"/>
              </a:rPr>
              <a:t>Sustainability activity if any –  We have approved product certification </a:t>
            </a:r>
            <a:r>
              <a:rPr lang="en-AU" sz="1200" dirty="0" err="1">
                <a:latin typeface="+mn-lt"/>
                <a:cs typeface="Arial"/>
              </a:rPr>
              <a:t>ie</a:t>
            </a:r>
            <a:r>
              <a:rPr lang="en-AU" sz="1200" dirty="0">
                <a:latin typeface="+mn-lt"/>
                <a:cs typeface="Arial"/>
              </a:rPr>
              <a:t>. GOTS, OCS, GRS, OEKO TEX 100 &amp; Blended, BCI Cotton, also engaged with Circular fashion partnership for waste recycle, installed solar panel with 145 capacity. Installed EGB for reduce energy, agreement sign for purchased Renewable energy certification yearly 5500 MW and Many others. </a:t>
            </a:r>
          </a:p>
          <a:p>
            <a:pPr marL="278130" indent="-278130">
              <a:buFont typeface="Arial" panose="020B0604020202020204" pitchFamily="34" charset="0"/>
              <a:buChar char="•"/>
            </a:pPr>
            <a:r>
              <a:rPr lang="en-AU" sz="1200" dirty="0">
                <a:latin typeface="+mn-lt"/>
                <a:cs typeface="Arial"/>
              </a:rPr>
              <a:t>Any new investment if any  - purchased Renewable energy certification to reduce GHG</a:t>
            </a:r>
          </a:p>
          <a:p>
            <a:pPr marL="342900" lvl="0" indent="-342900" algn="just">
              <a:buFont typeface="Arial" panose="020B0604020202020204" pitchFamily="34" charset="0"/>
              <a:buChar char="•"/>
              <a:tabLst>
                <a:tab pos="457200" algn="l"/>
              </a:tabLst>
            </a:pPr>
            <a:r>
              <a:rPr lang="en-US" sz="1200" b="1" dirty="0">
                <a:latin typeface="+mn-lt"/>
                <a:cs typeface="Arial" panose="020B0604020202020204" pitchFamily="34" charset="0"/>
              </a:rPr>
              <a:t>Order placement track report:</a:t>
            </a:r>
          </a:p>
          <a:p>
            <a:pPr marL="342900" indent="-342900" algn="just">
              <a:buFont typeface="Arial" panose="020B0604020202020204" pitchFamily="34" charset="0"/>
              <a:buChar char="•"/>
              <a:tabLst>
                <a:tab pos="457200" algn="l"/>
              </a:tabLst>
            </a:pPr>
            <a:endParaRPr lang="en-US" sz="11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tabLst>
                <a:tab pos="457200" algn="l"/>
              </a:tabLst>
            </a:pPr>
            <a:endParaRPr lang="en-US" sz="1100" dirty="0">
              <a:latin typeface="Arial" panose="020B0604020202020204" pitchFamily="34" charset="0"/>
              <a:cs typeface="Arial" panose="020B0604020202020204" pitchFamily="34" charset="0"/>
            </a:endParaRPr>
          </a:p>
          <a:p>
            <a:pPr marL="342900" lvl="0" indent="-342900" algn="just">
              <a:buFont typeface="Arial" panose="020B0604020202020204" pitchFamily="34" charset="0"/>
              <a:buChar char="•"/>
              <a:tabLst>
                <a:tab pos="457200" algn="l"/>
              </a:tabLst>
            </a:pPr>
            <a:endParaRPr lang="en-US" sz="1100" dirty="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p:txBody>
      </p:sp>
      <p:sp>
        <p:nvSpPr>
          <p:cNvPr id="9" name="Title 1">
            <a:extLst>
              <a:ext uri="{FF2B5EF4-FFF2-40B4-BE49-F238E27FC236}">
                <a16:creationId xmlns:a16="http://schemas.microsoft.com/office/drawing/2014/main" id="{50D0DA00-3ABE-4147-A0ED-94FE76F70214}"/>
              </a:ext>
            </a:extLst>
          </p:cNvPr>
          <p:cNvSpPr>
            <a:spLocks noGrp="1"/>
          </p:cNvSpPr>
          <p:nvPr>
            <p:ph type="title"/>
          </p:nvPr>
        </p:nvSpPr>
        <p:spPr>
          <a:xfrm>
            <a:off x="3277604" y="113091"/>
            <a:ext cx="8382992" cy="401072"/>
          </a:xfrm>
        </p:spPr>
        <p:txBody>
          <a:bodyPr>
            <a:normAutofit/>
          </a:bodyPr>
          <a:lstStyle/>
          <a:p>
            <a:r>
              <a:rPr lang="en-US" sz="2000" b="1" u="sng" dirty="0">
                <a:latin typeface="Arial" panose="020B0604020202020204" pitchFamily="34" charset="0"/>
                <a:cs typeface="Arial" panose="020B0604020202020204" pitchFamily="34" charset="0"/>
              </a:rPr>
              <a:t>Supplier Name : XYZ Limited.</a:t>
            </a:r>
          </a:p>
        </p:txBody>
      </p:sp>
      <p:sp>
        <p:nvSpPr>
          <p:cNvPr id="2" name="TextBox 1">
            <a:extLst>
              <a:ext uri="{FF2B5EF4-FFF2-40B4-BE49-F238E27FC236}">
                <a16:creationId xmlns:a16="http://schemas.microsoft.com/office/drawing/2014/main" id="{064DA224-4545-4135-81EC-903773D3581D}"/>
              </a:ext>
            </a:extLst>
          </p:cNvPr>
          <p:cNvSpPr txBox="1"/>
          <p:nvPr/>
        </p:nvSpPr>
        <p:spPr>
          <a:xfrm>
            <a:off x="7088957" y="623083"/>
            <a:ext cx="4371860" cy="1569660"/>
          </a:xfrm>
          <a:prstGeom prst="rect">
            <a:avLst/>
          </a:prstGeom>
          <a:noFill/>
          <a:ln>
            <a:solidFill>
              <a:schemeClr val="accent1"/>
            </a:solidFill>
          </a:ln>
        </p:spPr>
        <p:txBody>
          <a:bodyPr wrap="square" rtlCol="0">
            <a:spAutoFit/>
          </a:bodyPr>
          <a:lstStyle/>
          <a:p>
            <a:r>
              <a:rPr lang="en-AU" sz="1200" dirty="0"/>
              <a:t>Sourcing Feedback </a:t>
            </a:r>
          </a:p>
          <a:p>
            <a:endParaRPr lang="en-AU" sz="1200" dirty="0"/>
          </a:p>
          <a:p>
            <a:pPr marL="285750" indent="-285750">
              <a:buFontTx/>
              <a:buChar char="-"/>
            </a:pPr>
            <a:r>
              <a:rPr lang="en-AU" sz="1200" dirty="0"/>
              <a:t>Flexibility – Good</a:t>
            </a:r>
          </a:p>
          <a:p>
            <a:pPr marL="285750" indent="-285750">
              <a:buFontTx/>
              <a:buChar char="-"/>
            </a:pPr>
            <a:endParaRPr lang="en-AU" sz="1200" dirty="0"/>
          </a:p>
          <a:p>
            <a:pPr marL="285750" indent="-285750">
              <a:buFontTx/>
              <a:buChar char="-"/>
            </a:pPr>
            <a:r>
              <a:rPr lang="en-AU" sz="1200" dirty="0"/>
              <a:t>Execution –  Good</a:t>
            </a:r>
          </a:p>
          <a:p>
            <a:pPr marL="285750" indent="-285750">
              <a:buFontTx/>
              <a:buChar char="-"/>
            </a:pPr>
            <a:endParaRPr lang="en-AU" sz="1200" dirty="0"/>
          </a:p>
          <a:p>
            <a:pPr marL="285750" indent="-285750">
              <a:buFontTx/>
              <a:buChar char="-"/>
            </a:pPr>
            <a:r>
              <a:rPr lang="en-AU" sz="1200" dirty="0"/>
              <a:t>Price –  Competitive</a:t>
            </a:r>
          </a:p>
          <a:p>
            <a:pPr marL="285750" indent="-285750">
              <a:buFontTx/>
              <a:buChar char="-"/>
            </a:pPr>
            <a:endParaRPr lang="en-AU" sz="1200" dirty="0">
              <a:cs typeface="Arial" panose="020B0604020202020204" pitchFamily="34" charset="0"/>
            </a:endParaRPr>
          </a:p>
        </p:txBody>
      </p:sp>
      <p:graphicFrame>
        <p:nvGraphicFramePr>
          <p:cNvPr id="4" name="Table 3">
            <a:extLst>
              <a:ext uri="{FF2B5EF4-FFF2-40B4-BE49-F238E27FC236}">
                <a16:creationId xmlns:a16="http://schemas.microsoft.com/office/drawing/2014/main" id="{A272F39D-9F55-E355-EF9A-ED184D8A0194}"/>
              </a:ext>
            </a:extLst>
          </p:cNvPr>
          <p:cNvGraphicFramePr>
            <a:graphicFrameLocks noGrp="1"/>
          </p:cNvGraphicFramePr>
          <p:nvPr>
            <p:extLst>
              <p:ext uri="{D42A27DB-BD31-4B8C-83A1-F6EECF244321}">
                <p14:modId xmlns:p14="http://schemas.microsoft.com/office/powerpoint/2010/main" val="463353890"/>
              </p:ext>
            </p:extLst>
          </p:nvPr>
        </p:nvGraphicFramePr>
        <p:xfrm>
          <a:off x="440006" y="4864287"/>
          <a:ext cx="7531100" cy="1479550"/>
        </p:xfrm>
        <a:graphic>
          <a:graphicData uri="http://schemas.openxmlformats.org/drawingml/2006/table">
            <a:tbl>
              <a:tblPr/>
              <a:tblGrid>
                <a:gridCol w="965200">
                  <a:extLst>
                    <a:ext uri="{9D8B030D-6E8A-4147-A177-3AD203B41FA5}">
                      <a16:colId xmlns:a16="http://schemas.microsoft.com/office/drawing/2014/main" val="2748172732"/>
                    </a:ext>
                  </a:extLst>
                </a:gridCol>
                <a:gridCol w="2171700">
                  <a:extLst>
                    <a:ext uri="{9D8B030D-6E8A-4147-A177-3AD203B41FA5}">
                      <a16:colId xmlns:a16="http://schemas.microsoft.com/office/drawing/2014/main" val="3399472459"/>
                    </a:ext>
                  </a:extLst>
                </a:gridCol>
                <a:gridCol w="1536700">
                  <a:extLst>
                    <a:ext uri="{9D8B030D-6E8A-4147-A177-3AD203B41FA5}">
                      <a16:colId xmlns:a16="http://schemas.microsoft.com/office/drawing/2014/main" val="655712828"/>
                    </a:ext>
                  </a:extLst>
                </a:gridCol>
                <a:gridCol w="1460500">
                  <a:extLst>
                    <a:ext uri="{9D8B030D-6E8A-4147-A177-3AD203B41FA5}">
                      <a16:colId xmlns:a16="http://schemas.microsoft.com/office/drawing/2014/main" val="2912274201"/>
                    </a:ext>
                  </a:extLst>
                </a:gridCol>
                <a:gridCol w="1397000">
                  <a:extLst>
                    <a:ext uri="{9D8B030D-6E8A-4147-A177-3AD203B41FA5}">
                      <a16:colId xmlns:a16="http://schemas.microsoft.com/office/drawing/2014/main" val="742687079"/>
                    </a:ext>
                  </a:extLst>
                </a:gridCol>
              </a:tblGrid>
              <a:tr h="184150">
                <a:tc>
                  <a:txBody>
                    <a:bodyPr/>
                    <a:lstStyle/>
                    <a:p>
                      <a:pPr algn="l" fontAlgn="b">
                        <a:buNone/>
                      </a:pPr>
                      <a:r>
                        <a:rPr lang="en-AU" sz="11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ctr" fontAlgn="ctr">
                        <a:buNone/>
                      </a:pPr>
                      <a:r>
                        <a:rPr lang="en-AU" sz="1100" b="1" i="0" u="none" strike="noStrike" dirty="0">
                          <a:solidFill>
                            <a:srgbClr val="000000"/>
                          </a:solidFill>
                          <a:effectLst/>
                          <a:latin typeface="Calibri" panose="020F0502020204030204" pitchFamily="34" charset="0"/>
                        </a:rPr>
                        <a:t>Season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702136"/>
                  </a:ext>
                </a:extLst>
              </a:tr>
              <a:tr h="184150">
                <a:tc>
                  <a:txBody>
                    <a:bodyPr/>
                    <a:lstStyle/>
                    <a:p>
                      <a:pPr algn="l" fontAlgn="b">
                        <a:buNone/>
                      </a:pPr>
                      <a:r>
                        <a:rPr lang="en-AU" sz="11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2">
                  <a:txBody>
                    <a:bodyPr/>
                    <a:lstStyle/>
                    <a:p>
                      <a:pPr algn="ctr" fontAlgn="ctr">
                        <a:buNone/>
                      </a:pPr>
                      <a:r>
                        <a:rPr lang="en-AU" sz="1100" b="1" i="0" u="none" strike="noStrike">
                          <a:solidFill>
                            <a:srgbClr val="000000"/>
                          </a:solidFill>
                          <a:effectLst/>
                          <a:latin typeface="Calibri" panose="020F0502020204030204" pitchFamily="34" charset="0"/>
                        </a:rPr>
                        <a:t>F25 </a:t>
                      </a:r>
                      <a:endParaRPr lang="en-AU" sz="1100" b="1" i="0" u="none" strike="noStrike" dirty="0">
                        <a:solidFill>
                          <a:srgbClr val="000000"/>
                        </a:solidFill>
                        <a:effectLst/>
                        <a:latin typeface="Calibri" panose="020F0502020204030204" pitchFamily="34"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dirty="0"/>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gridSpan="2">
                  <a:txBody>
                    <a:bodyPr/>
                    <a:lstStyle/>
                    <a:p>
                      <a:pPr algn="ctr" fontAlgn="ctr">
                        <a:buNone/>
                      </a:pPr>
                      <a:r>
                        <a:rPr lang="en-AU" sz="1100" b="1" i="0" u="none" strike="noStrike" dirty="0">
                          <a:solidFill>
                            <a:srgbClr val="000000"/>
                          </a:solidFill>
                          <a:effectLst/>
                          <a:latin typeface="Calibri" panose="020F0502020204030204" pitchFamily="34" charset="0"/>
                        </a:rPr>
                        <a:t>F26 YTD</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hMerge="1">
                  <a:txBody>
                    <a:bodyPr/>
                    <a:lstStyle/>
                    <a:p>
                      <a:endParaRPr dirty="0"/>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602689615"/>
                  </a:ext>
                </a:extLst>
              </a:tr>
              <a:tr h="184150">
                <a:tc>
                  <a:txBody>
                    <a:bodyPr/>
                    <a:lstStyle/>
                    <a:p>
                      <a:pPr algn="ctr" fontAlgn="ctr">
                        <a:buNone/>
                      </a:pPr>
                      <a:r>
                        <a:rPr lang="en-AU" sz="1100" b="1" i="0" u="none" strike="noStrike">
                          <a:solidFill>
                            <a:srgbClr val="000000"/>
                          </a:solidFill>
                          <a:effectLst/>
                          <a:latin typeface="Calibri" panose="020F0502020204030204" pitchFamily="34" charset="0"/>
                        </a:rPr>
                        <a:t>Year</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AU" sz="1100" b="1" i="0" u="none" strike="noStrike">
                          <a:solidFill>
                            <a:srgbClr val="000000"/>
                          </a:solidFill>
                          <a:effectLst/>
                          <a:latin typeface="Calibri" panose="020F0502020204030204" pitchFamily="34" charset="0"/>
                        </a:rPr>
                        <a:t>200 Clothing - Womens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buNone/>
                      </a:pPr>
                      <a:r>
                        <a:rPr lang="en-AU" sz="1100" b="1" i="0" u="none" strike="noStrike">
                          <a:solidFill>
                            <a:srgbClr val="000000"/>
                          </a:solidFill>
                          <a:effectLst/>
                          <a:latin typeface="Calibri" panose="020F0502020204030204" pitchFamily="34" charset="0"/>
                        </a:rPr>
                        <a:t>150 KIDS - Clothing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buNone/>
                      </a:pPr>
                      <a:r>
                        <a:rPr lang="en-AU" sz="1100" b="1" i="0" u="none" strike="noStrike">
                          <a:solidFill>
                            <a:srgbClr val="000000"/>
                          </a:solidFill>
                          <a:effectLst/>
                          <a:latin typeface="Calibri" panose="020F0502020204030204" pitchFamily="34" charset="0"/>
                        </a:rPr>
                        <a:t>200 Clothing - Womens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buNone/>
                      </a:pPr>
                      <a:r>
                        <a:rPr lang="en-AU" sz="1100" b="1" i="0" u="none" strike="noStrike" dirty="0">
                          <a:solidFill>
                            <a:srgbClr val="000000"/>
                          </a:solidFill>
                          <a:effectLst/>
                          <a:latin typeface="Calibri" panose="020F0502020204030204" pitchFamily="34" charset="0"/>
                        </a:rPr>
                        <a:t>150 KIDS - Clothing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254486985"/>
                  </a:ext>
                </a:extLst>
              </a:tr>
              <a:tr h="184150">
                <a:tc>
                  <a:txBody>
                    <a:bodyPr/>
                    <a:lstStyle/>
                    <a:p>
                      <a:pPr algn="ctr" fontAlgn="ctr">
                        <a:buNone/>
                      </a:pPr>
                      <a:r>
                        <a:rPr lang="en-AU" sz="1100" b="1" i="0" u="none" strike="noStrike">
                          <a:solidFill>
                            <a:srgbClr val="000000"/>
                          </a:solidFill>
                          <a:effectLst/>
                          <a:latin typeface="Calibri" panose="020F0502020204030204" pitchFamily="34" charset="0"/>
                        </a:rPr>
                        <a:t>Quantity in Mill</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AU" sz="1100" b="0" i="0" u="none" strike="noStrike">
                          <a:solidFill>
                            <a:srgbClr val="000000"/>
                          </a:solidFill>
                          <a:effectLst/>
                          <a:latin typeface="Calibri" panose="020F0502020204030204" pitchFamily="34" charset="0"/>
                        </a:rPr>
                        <a:t>12.46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AU" sz="1100" b="0" i="0" u="none" strike="noStrike">
                          <a:solidFill>
                            <a:srgbClr val="000000"/>
                          </a:solidFill>
                          <a:effectLst/>
                          <a:latin typeface="Calibri" panose="020F0502020204030204" pitchFamily="34" charset="0"/>
                        </a:rPr>
                        <a:t>7.47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AU" sz="1100" b="0" i="0" u="none" strike="noStrike">
                          <a:solidFill>
                            <a:srgbClr val="000000"/>
                          </a:solidFill>
                          <a:effectLst/>
                          <a:latin typeface="Calibri" panose="020F0502020204030204" pitchFamily="34" charset="0"/>
                        </a:rPr>
                        <a:t>9.18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AU" sz="1100" b="0" i="0" u="none" strike="noStrike" dirty="0">
                          <a:solidFill>
                            <a:srgbClr val="000000"/>
                          </a:solidFill>
                          <a:effectLst/>
                          <a:latin typeface="Calibri" panose="020F0502020204030204" pitchFamily="34" charset="0"/>
                        </a:rPr>
                        <a:t>4.68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4275345"/>
                  </a:ext>
                </a:extLst>
              </a:tr>
              <a:tr h="184150">
                <a:tc>
                  <a:txBody>
                    <a:bodyPr/>
                    <a:lstStyle/>
                    <a:p>
                      <a:pPr algn="ctr" fontAlgn="ctr">
                        <a:buNone/>
                      </a:pPr>
                      <a:r>
                        <a:rPr lang="en-AU" sz="1100" b="1" i="0" u="none" strike="noStrike">
                          <a:solidFill>
                            <a:srgbClr val="000000"/>
                          </a:solidFill>
                          <a:effectLst/>
                          <a:latin typeface="Calibri" panose="020F0502020204030204" pitchFamily="34" charset="0"/>
                        </a:rPr>
                        <a:t>Value in Mill</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AU" sz="1100" b="0" i="0" u="none" strike="noStrike">
                          <a:solidFill>
                            <a:srgbClr val="000000"/>
                          </a:solidFill>
                          <a:effectLst/>
                          <a:latin typeface="Calibri" panose="020F0502020204030204" pitchFamily="34" charset="0"/>
                        </a:rPr>
                        <a:t>$13.32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AU" sz="1100" b="0" i="0" u="none" strike="noStrike">
                          <a:solidFill>
                            <a:srgbClr val="000000"/>
                          </a:solidFill>
                          <a:effectLst/>
                          <a:latin typeface="Calibri" panose="020F0502020204030204" pitchFamily="34" charset="0"/>
                        </a:rPr>
                        <a:t>$5.26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AU" sz="1100" b="0" i="0" u="none" strike="noStrike">
                          <a:solidFill>
                            <a:srgbClr val="000000"/>
                          </a:solidFill>
                          <a:effectLst/>
                          <a:latin typeface="Calibri" panose="020F0502020204030204" pitchFamily="34" charset="0"/>
                        </a:rPr>
                        <a:t>$10.13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AU" sz="1100" b="0" i="0" u="none" strike="noStrike" dirty="0">
                          <a:solidFill>
                            <a:srgbClr val="000000"/>
                          </a:solidFill>
                          <a:effectLst/>
                          <a:latin typeface="Calibri" panose="020F0502020204030204" pitchFamily="34" charset="0"/>
                        </a:rPr>
                        <a:t>$3.37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8646881"/>
                  </a:ext>
                </a:extLst>
              </a:tr>
              <a:tr h="558800">
                <a:tc>
                  <a:txBody>
                    <a:bodyPr/>
                    <a:lstStyle/>
                    <a:p>
                      <a:pPr algn="l" fontAlgn="ctr">
                        <a:buNone/>
                      </a:pPr>
                      <a:r>
                        <a:rPr lang="en-AU" sz="1100" b="1" i="0" u="none" strike="noStrike">
                          <a:solidFill>
                            <a:srgbClr val="000000"/>
                          </a:solidFill>
                          <a:effectLst/>
                          <a:latin typeface="Calibri" panose="020F0502020204030204" pitchFamily="34" charset="0"/>
                        </a:rPr>
                        <a:t>**Note</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gridSpan="2">
                  <a:txBody>
                    <a:bodyPr/>
                    <a:lstStyle/>
                    <a:p>
                      <a:pPr algn="l" fontAlgn="ctr">
                        <a:buNone/>
                      </a:pPr>
                      <a:r>
                        <a:rPr lang="en-US" sz="1000" b="0" i="0" u="none" strike="noStrike" dirty="0">
                          <a:solidFill>
                            <a:srgbClr val="000000"/>
                          </a:solidFill>
                          <a:effectLst/>
                          <a:latin typeface="Calibri" panose="020F0502020204030204" pitchFamily="34" charset="0"/>
                        </a:rPr>
                        <a:t>F25: Dept. D04 was bigger (Qty: 3.61 M pcs, value $6.60 M)</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F26: Dept D04 is bigger in value (Qty: 2.91 M pcs, value $5.47 M)</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        Dept D11 is bigger in Qty (Qty: 5.83 M pcs, value $3.32 M)</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endParaRPr lang="en-AU"/>
                    </a:p>
                  </a:txBody>
                  <a:tcPr/>
                </a:tc>
                <a:tc>
                  <a:txBody>
                    <a:bodyPr/>
                    <a:lstStyle/>
                    <a:p>
                      <a:pPr algn="l" fontAlgn="b">
                        <a:buNone/>
                      </a:pPr>
                      <a:endParaRPr lang="en-AU" sz="1100" b="0" i="0" u="none" strike="noStrike">
                        <a:solidFill>
                          <a:srgbClr val="000000"/>
                        </a:solidFill>
                        <a:effectLst/>
                        <a:latin typeface="Calibri" panose="020F0502020204030204" pitchFamily="34" charset="0"/>
                      </a:endParaRP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AU" sz="1100" b="0" i="0" u="none" strike="noStrike" dirty="0">
                        <a:solidFill>
                          <a:srgbClr val="000000"/>
                        </a:solidFill>
                        <a:effectLst/>
                        <a:latin typeface="Calibri" panose="020F0502020204030204" pitchFamily="34" charset="0"/>
                      </a:endParaRP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394855329"/>
                  </a:ext>
                </a:extLst>
              </a:tr>
            </a:tbl>
          </a:graphicData>
        </a:graphic>
      </p:graphicFrame>
    </p:spTree>
    <p:extLst>
      <p:ext uri="{BB962C8B-B14F-4D97-AF65-F5344CB8AC3E}">
        <p14:creationId xmlns:p14="http://schemas.microsoft.com/office/powerpoint/2010/main" val="3652608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7" name="Text Box 71"/>
          <p:cNvSpPr txBox="1">
            <a:spLocks noChangeArrowheads="1"/>
          </p:cNvSpPr>
          <p:nvPr/>
        </p:nvSpPr>
        <p:spPr bwMode="auto">
          <a:xfrm>
            <a:off x="1735934" y="572925"/>
            <a:ext cx="2438400" cy="12926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E0A61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ts val="0"/>
              </a:spcBef>
              <a:buNone/>
            </a:pPr>
            <a:r>
              <a:rPr lang="en-US" altLang="en-US" sz="1200" b="1">
                <a:solidFill>
                  <a:srgbClr val="000099"/>
                </a:solidFill>
                <a:highlight>
                  <a:srgbClr val="FFFF00"/>
                </a:highlight>
                <a:latin typeface="AnkoModerat Light" panose="00000400000000000000" pitchFamily="50" charset="0"/>
              </a:rPr>
              <a:t>XYZ </a:t>
            </a:r>
            <a:r>
              <a:rPr lang="en-US" altLang="en-US" sz="1200" b="1" dirty="0">
                <a:solidFill>
                  <a:srgbClr val="000099"/>
                </a:solidFill>
                <a:highlight>
                  <a:srgbClr val="FFFF00"/>
                </a:highlight>
                <a:latin typeface="AnkoModerat Light" panose="00000400000000000000" pitchFamily="50" charset="0"/>
              </a:rPr>
              <a:t>GROUP- </a:t>
            </a:r>
          </a:p>
          <a:p>
            <a:pPr algn="ctr">
              <a:spcBef>
                <a:spcPts val="0"/>
              </a:spcBef>
              <a:buNone/>
            </a:pPr>
            <a:r>
              <a:rPr lang="en-US" altLang="en-US" sz="1200" b="1" dirty="0">
                <a:highlight>
                  <a:srgbClr val="FFFF00"/>
                </a:highlight>
                <a:latin typeface="AnkoModerat Light" panose="00000400000000000000" pitchFamily="50" charset="0"/>
              </a:rPr>
              <a:t>Knit Product (Men’s, kids, Boys, girls and Women's)</a:t>
            </a:r>
          </a:p>
          <a:p>
            <a:pPr algn="ctr">
              <a:spcBef>
                <a:spcPts val="0"/>
              </a:spcBef>
              <a:buNone/>
            </a:pPr>
            <a:endParaRPr lang="en-US" altLang="en-US" sz="1200" dirty="0">
              <a:highlight>
                <a:srgbClr val="FFFF00"/>
              </a:highlight>
              <a:latin typeface="AnkoModerat Light" panose="00000400000000000000" pitchFamily="50" charset="0"/>
            </a:endParaRPr>
          </a:p>
          <a:p>
            <a:pPr algn="ctr">
              <a:spcBef>
                <a:spcPts val="0"/>
              </a:spcBef>
              <a:buNone/>
            </a:pPr>
            <a:r>
              <a:rPr lang="en-US" altLang="en-US" sz="1000" b="1" dirty="0">
                <a:highlight>
                  <a:srgbClr val="FFFF00"/>
                </a:highlight>
                <a:latin typeface="AnkoModerat Light" panose="00000400000000000000" pitchFamily="50" charset="0"/>
              </a:rPr>
              <a:t>Approximately 09M Units/month</a:t>
            </a:r>
          </a:p>
          <a:p>
            <a:pPr algn="ctr">
              <a:spcBef>
                <a:spcPts val="0"/>
              </a:spcBef>
              <a:buNone/>
            </a:pPr>
            <a:r>
              <a:rPr lang="en-US" altLang="en-US" sz="1000" b="1" dirty="0">
                <a:highlight>
                  <a:srgbClr val="FFFF00"/>
                </a:highlight>
                <a:latin typeface="AnkoModerat Light" panose="00000400000000000000" pitchFamily="50" charset="0"/>
              </a:rPr>
              <a:t>Annual Capacity 110M Units/year </a:t>
            </a:r>
          </a:p>
          <a:p>
            <a:pPr algn="ctr">
              <a:spcBef>
                <a:spcPts val="0"/>
              </a:spcBef>
              <a:buNone/>
            </a:pPr>
            <a:r>
              <a:rPr lang="en-US" altLang="en-US" sz="1000" b="1" dirty="0">
                <a:highlight>
                  <a:srgbClr val="FFFF00"/>
                </a:highlight>
                <a:latin typeface="AnkoModerat Light" panose="00000400000000000000" pitchFamily="50" charset="0"/>
              </a:rPr>
              <a:t>115 production lines</a:t>
            </a:r>
          </a:p>
        </p:txBody>
      </p:sp>
      <p:sp>
        <p:nvSpPr>
          <p:cNvPr id="2081" name="Rectangle 78"/>
          <p:cNvSpPr>
            <a:spLocks noChangeArrowheads="1"/>
          </p:cNvSpPr>
          <p:nvPr/>
        </p:nvSpPr>
        <p:spPr bwMode="auto">
          <a:xfrm>
            <a:off x="7439687" y="58083"/>
            <a:ext cx="19050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E0A61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solidFill>
                  <a:srgbClr val="000099"/>
                </a:solidFill>
                <a:latin typeface="AnkoModerat Light" panose="00000400000000000000" pitchFamily="50" charset="0"/>
              </a:rPr>
              <a:t>Key Customers</a:t>
            </a:r>
          </a:p>
        </p:txBody>
      </p:sp>
      <p:sp>
        <p:nvSpPr>
          <p:cNvPr id="2082" name="Rectangle 79"/>
          <p:cNvSpPr>
            <a:spLocks noChangeArrowheads="1"/>
          </p:cNvSpPr>
          <p:nvPr/>
        </p:nvSpPr>
        <p:spPr bwMode="auto">
          <a:xfrm>
            <a:off x="7298671" y="3531848"/>
            <a:ext cx="2782707" cy="750902"/>
          </a:xfrm>
          <a:prstGeom prst="rect">
            <a:avLst/>
          </a:prstGeom>
          <a:solidFill>
            <a:schemeClr val="bg1"/>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bg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1440" tIns="45720" rIns="91440" bIns="45720"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a:solidFill>
                  <a:srgbClr val="000099"/>
                </a:solidFill>
                <a:highlight>
                  <a:srgbClr val="FFFF00"/>
                </a:highlight>
                <a:latin typeface="AnkoModerat Light"/>
                <a:cs typeface="Arial"/>
              </a:rPr>
              <a:t>Total Business of 2023</a:t>
            </a:r>
            <a:endParaRPr lang="en-US" altLang="en-US" sz="1800" b="1" dirty="0">
              <a:solidFill>
                <a:srgbClr val="000099"/>
              </a:solidFill>
              <a:highlight>
                <a:srgbClr val="FFFF00"/>
              </a:highlight>
              <a:latin typeface="AnkoModerat Light" panose="00000400000000000000" pitchFamily="50" charset="0"/>
            </a:endParaRPr>
          </a:p>
          <a:p>
            <a:pPr algn="ctr">
              <a:spcBef>
                <a:spcPct val="0"/>
              </a:spcBef>
              <a:buNone/>
            </a:pPr>
            <a:r>
              <a:rPr lang="en-US" altLang="en-US" sz="1800" b="1" dirty="0">
                <a:solidFill>
                  <a:srgbClr val="000099"/>
                </a:solidFill>
                <a:highlight>
                  <a:srgbClr val="FFFF00"/>
                </a:highlight>
                <a:latin typeface="AnkoModerat Light"/>
                <a:cs typeface="Arial"/>
              </a:rPr>
              <a:t>US $155 Million  </a:t>
            </a:r>
            <a:endParaRPr lang="en-US" altLang="en-US" sz="1800" b="1" dirty="0">
              <a:solidFill>
                <a:srgbClr val="000099"/>
              </a:solidFill>
              <a:highlight>
                <a:srgbClr val="FFFF00"/>
              </a:highlight>
              <a:latin typeface="AnkoModerat Light" panose="00000400000000000000" pitchFamily="50" charset="0"/>
            </a:endParaRPr>
          </a:p>
        </p:txBody>
      </p:sp>
      <p:sp>
        <p:nvSpPr>
          <p:cNvPr id="2083" name="Rectangle 80"/>
          <p:cNvSpPr>
            <a:spLocks noChangeArrowheads="1"/>
          </p:cNvSpPr>
          <p:nvPr/>
        </p:nvSpPr>
        <p:spPr bwMode="auto">
          <a:xfrm>
            <a:off x="4126732" y="152400"/>
            <a:ext cx="2401316" cy="3126952"/>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2084" name="Rectangle 81"/>
          <p:cNvSpPr>
            <a:spLocks noChangeArrowheads="1"/>
          </p:cNvSpPr>
          <p:nvPr/>
        </p:nvSpPr>
        <p:spPr bwMode="auto">
          <a:xfrm>
            <a:off x="6528047" y="152400"/>
            <a:ext cx="3911352" cy="3129839"/>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2085" name="Rectangle 82"/>
          <p:cNvSpPr>
            <a:spLocks noChangeArrowheads="1"/>
          </p:cNvSpPr>
          <p:nvPr/>
        </p:nvSpPr>
        <p:spPr bwMode="auto">
          <a:xfrm>
            <a:off x="7298630" y="4097386"/>
            <a:ext cx="19050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E0A61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solidFill>
                  <a:srgbClr val="000099"/>
                </a:solidFill>
                <a:latin typeface="AnkoModerat Light" panose="00000400000000000000" pitchFamily="50" charset="0"/>
              </a:rPr>
              <a:t>Core Strength</a:t>
            </a:r>
          </a:p>
        </p:txBody>
      </p:sp>
      <p:sp>
        <p:nvSpPr>
          <p:cNvPr id="2087" name="Rectangle 85"/>
          <p:cNvSpPr>
            <a:spLocks noChangeArrowheads="1"/>
          </p:cNvSpPr>
          <p:nvPr/>
        </p:nvSpPr>
        <p:spPr bwMode="auto">
          <a:xfrm>
            <a:off x="1752601" y="152400"/>
            <a:ext cx="2374131" cy="3122515"/>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2088" name="Rectangle 86"/>
          <p:cNvSpPr>
            <a:spLocks noChangeArrowheads="1"/>
          </p:cNvSpPr>
          <p:nvPr/>
        </p:nvSpPr>
        <p:spPr bwMode="auto">
          <a:xfrm>
            <a:off x="1721704" y="3323211"/>
            <a:ext cx="2949600" cy="3276574"/>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    </a:t>
            </a:r>
          </a:p>
        </p:txBody>
      </p:sp>
      <p:sp>
        <p:nvSpPr>
          <p:cNvPr id="2089" name="Rectangle 87"/>
          <p:cNvSpPr>
            <a:spLocks noChangeArrowheads="1"/>
          </p:cNvSpPr>
          <p:nvPr/>
        </p:nvSpPr>
        <p:spPr bwMode="auto">
          <a:xfrm>
            <a:off x="2331918" y="3345745"/>
            <a:ext cx="19050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E0A61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a:solidFill>
                  <a:srgbClr val="000099"/>
                </a:solidFill>
                <a:highlight>
                  <a:srgbClr val="FFFF00"/>
                </a:highlight>
                <a:latin typeface="AnkoModerat Light" panose="00000400000000000000" pitchFamily="50" charset="0"/>
              </a:rPr>
              <a:t>Global Presence</a:t>
            </a:r>
          </a:p>
        </p:txBody>
      </p:sp>
      <p:sp>
        <p:nvSpPr>
          <p:cNvPr id="2113" name="Text Box 75"/>
          <p:cNvSpPr txBox="1">
            <a:spLocks noChangeArrowheads="1"/>
          </p:cNvSpPr>
          <p:nvPr/>
        </p:nvSpPr>
        <p:spPr bwMode="auto">
          <a:xfrm>
            <a:off x="7135173" y="6221282"/>
            <a:ext cx="2102839" cy="244735"/>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100" b="1">
                <a:solidFill>
                  <a:srgbClr val="00B050"/>
                </a:solidFill>
                <a:latin typeface="AnkoModerat Light" panose="00000400000000000000" pitchFamily="50" charset="0"/>
              </a:rPr>
              <a:t>Strong Design Support</a:t>
            </a:r>
          </a:p>
        </p:txBody>
      </p:sp>
      <p:sp>
        <p:nvSpPr>
          <p:cNvPr id="2114" name="Text Box 75"/>
          <p:cNvSpPr txBox="1">
            <a:spLocks noChangeArrowheads="1"/>
          </p:cNvSpPr>
          <p:nvPr/>
        </p:nvSpPr>
        <p:spPr bwMode="auto">
          <a:xfrm>
            <a:off x="6933492" y="5124892"/>
            <a:ext cx="2811178" cy="368703"/>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100" b="1">
                <a:solidFill>
                  <a:srgbClr val="00B050"/>
                </a:solidFill>
                <a:latin typeface="AnkoModerat Light" panose="00000400000000000000" pitchFamily="50" charset="0"/>
              </a:rPr>
              <a:t>Flexibility on cost &amp; contingency</a:t>
            </a:r>
          </a:p>
        </p:txBody>
      </p:sp>
      <p:sp>
        <p:nvSpPr>
          <p:cNvPr id="52" name="Text Box 75"/>
          <p:cNvSpPr txBox="1">
            <a:spLocks noChangeArrowheads="1"/>
          </p:cNvSpPr>
          <p:nvPr/>
        </p:nvSpPr>
        <p:spPr bwMode="auto">
          <a:xfrm>
            <a:off x="8099173" y="4467865"/>
            <a:ext cx="1929278" cy="242544"/>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100" b="1">
                <a:solidFill>
                  <a:srgbClr val="00B050"/>
                </a:solidFill>
                <a:latin typeface="AnkoModerat Light" panose="00000400000000000000" pitchFamily="50" charset="0"/>
              </a:rPr>
              <a:t>In House Sewing </a:t>
            </a:r>
          </a:p>
        </p:txBody>
      </p:sp>
      <p:sp>
        <p:nvSpPr>
          <p:cNvPr id="54" name="Text Box 75"/>
          <p:cNvSpPr txBox="1">
            <a:spLocks noChangeArrowheads="1"/>
          </p:cNvSpPr>
          <p:nvPr/>
        </p:nvSpPr>
        <p:spPr bwMode="auto">
          <a:xfrm>
            <a:off x="8930992" y="5538841"/>
            <a:ext cx="1063699" cy="261938"/>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100" b="1">
                <a:solidFill>
                  <a:srgbClr val="00B050"/>
                </a:solidFill>
                <a:latin typeface="AnkoModerat Light" panose="00000400000000000000" pitchFamily="50" charset="0"/>
              </a:rPr>
              <a:t>ERP</a:t>
            </a:r>
          </a:p>
        </p:txBody>
      </p:sp>
      <p:sp>
        <p:nvSpPr>
          <p:cNvPr id="59" name="Rectangle 78"/>
          <p:cNvSpPr>
            <a:spLocks noChangeArrowheads="1"/>
          </p:cNvSpPr>
          <p:nvPr/>
        </p:nvSpPr>
        <p:spPr bwMode="auto">
          <a:xfrm>
            <a:off x="4092566" y="212049"/>
            <a:ext cx="2305822"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E0A61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solidFill>
                  <a:srgbClr val="000099"/>
                </a:solidFill>
                <a:latin typeface="AnkoModerat Light" panose="00000400000000000000" pitchFamily="50" charset="0"/>
              </a:rPr>
              <a:t>Co-creation</a:t>
            </a:r>
          </a:p>
        </p:txBody>
      </p:sp>
      <p:sp>
        <p:nvSpPr>
          <p:cNvPr id="64" name="Text Box 75"/>
          <p:cNvSpPr txBox="1">
            <a:spLocks noChangeArrowheads="1"/>
          </p:cNvSpPr>
          <p:nvPr/>
        </p:nvSpPr>
        <p:spPr bwMode="auto">
          <a:xfrm>
            <a:off x="6686907" y="5885728"/>
            <a:ext cx="3341544" cy="230581"/>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100" b="1">
                <a:solidFill>
                  <a:srgbClr val="00B050"/>
                </a:solidFill>
                <a:latin typeface="AnkoModerat Light" panose="00000400000000000000" pitchFamily="50" charset="0"/>
              </a:rPr>
              <a:t>Core Supplier for Fast Fashion Brands</a:t>
            </a:r>
          </a:p>
        </p:txBody>
      </p:sp>
      <p:cxnSp>
        <p:nvCxnSpPr>
          <p:cNvPr id="8" name="Straight Connector 7"/>
          <p:cNvCxnSpPr/>
          <p:nvPr/>
        </p:nvCxnSpPr>
        <p:spPr>
          <a:xfrm flipV="1">
            <a:off x="4671304" y="6558879"/>
            <a:ext cx="5768097"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049" name="Straight Connector 2048"/>
          <p:cNvCxnSpPr>
            <a:cxnSpLocks/>
          </p:cNvCxnSpPr>
          <p:nvPr/>
        </p:nvCxnSpPr>
        <p:spPr>
          <a:xfrm>
            <a:off x="10439399" y="3297619"/>
            <a:ext cx="1" cy="3261261"/>
          </a:xfrm>
          <a:prstGeom prst="line">
            <a:avLst/>
          </a:prstGeom>
        </p:spPr>
        <p:style>
          <a:lnRef idx="1">
            <a:schemeClr val="accent1"/>
          </a:lnRef>
          <a:fillRef idx="0">
            <a:schemeClr val="accent1"/>
          </a:fillRef>
          <a:effectRef idx="0">
            <a:schemeClr val="accent1"/>
          </a:effectRef>
          <a:fontRef idx="minor">
            <a:schemeClr val="tx1"/>
          </a:fontRef>
        </p:style>
      </p:cxnSp>
      <p:sp>
        <p:nvSpPr>
          <p:cNvPr id="58" name="Rectangle 78"/>
          <p:cNvSpPr>
            <a:spLocks noChangeArrowheads="1"/>
          </p:cNvSpPr>
          <p:nvPr/>
        </p:nvSpPr>
        <p:spPr bwMode="auto">
          <a:xfrm>
            <a:off x="4124979" y="636761"/>
            <a:ext cx="2403068" cy="25708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E0A61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400" b="1">
                <a:solidFill>
                  <a:srgbClr val="00B050"/>
                </a:solidFill>
                <a:latin typeface="AnkoModerat Light" panose="00000400000000000000" pitchFamily="50" charset="0"/>
              </a:rPr>
              <a:t>Across all categories</a:t>
            </a:r>
            <a:endParaRPr lang="en-US" altLang="en-US" sz="1800" b="1">
              <a:solidFill>
                <a:srgbClr val="00B050"/>
              </a:solidFill>
              <a:latin typeface="AnkoModerat Light" panose="00000400000000000000" pitchFamily="50" charset="0"/>
            </a:endParaRPr>
          </a:p>
        </p:txBody>
      </p:sp>
      <p:sp>
        <p:nvSpPr>
          <p:cNvPr id="67" name="Text Box 75"/>
          <p:cNvSpPr txBox="1">
            <a:spLocks noChangeArrowheads="1"/>
          </p:cNvSpPr>
          <p:nvPr/>
        </p:nvSpPr>
        <p:spPr bwMode="auto">
          <a:xfrm>
            <a:off x="6623126" y="5538841"/>
            <a:ext cx="2240794" cy="261938"/>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100" b="1">
                <a:solidFill>
                  <a:srgbClr val="00B050"/>
                </a:solidFill>
                <a:latin typeface="AnkoModerat Light" panose="00000400000000000000" pitchFamily="50" charset="0"/>
              </a:rPr>
              <a:t>In-house Lab</a:t>
            </a:r>
          </a:p>
        </p:txBody>
      </p:sp>
      <p:sp>
        <p:nvSpPr>
          <p:cNvPr id="94" name="Text Box 75">
            <a:extLst>
              <a:ext uri="{FF2B5EF4-FFF2-40B4-BE49-F238E27FC236}">
                <a16:creationId xmlns:a16="http://schemas.microsoft.com/office/drawing/2014/main" id="{5EF75DA5-818C-49A9-BC25-B19B93C0D653}"/>
              </a:ext>
            </a:extLst>
          </p:cNvPr>
          <p:cNvSpPr txBox="1">
            <a:spLocks noChangeArrowheads="1"/>
          </p:cNvSpPr>
          <p:nvPr/>
        </p:nvSpPr>
        <p:spPr bwMode="auto">
          <a:xfrm>
            <a:off x="6744073" y="4459304"/>
            <a:ext cx="1222918" cy="265841"/>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100" b="1">
                <a:solidFill>
                  <a:srgbClr val="00B050"/>
                </a:solidFill>
                <a:latin typeface="AnkoModerat Light" panose="00000400000000000000" pitchFamily="50" charset="0"/>
              </a:rPr>
              <a:t>Transparency</a:t>
            </a:r>
          </a:p>
        </p:txBody>
      </p:sp>
      <p:sp>
        <p:nvSpPr>
          <p:cNvPr id="95" name="Text Box 75">
            <a:extLst>
              <a:ext uri="{FF2B5EF4-FFF2-40B4-BE49-F238E27FC236}">
                <a16:creationId xmlns:a16="http://schemas.microsoft.com/office/drawing/2014/main" id="{ED0BA927-F9C2-482F-9EB3-703A1EB5DBF0}"/>
              </a:ext>
            </a:extLst>
          </p:cNvPr>
          <p:cNvSpPr txBox="1">
            <a:spLocks noChangeArrowheads="1"/>
          </p:cNvSpPr>
          <p:nvPr/>
        </p:nvSpPr>
        <p:spPr bwMode="auto">
          <a:xfrm>
            <a:off x="6729624" y="4784025"/>
            <a:ext cx="3349468" cy="273068"/>
          </a:xfrm>
          <a:prstGeom prst="rect">
            <a:avLst/>
          </a:prstGeom>
          <a:noFill/>
          <a:ln w="9525">
            <a:solidFill>
              <a:srgbClr val="EE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o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100" b="1">
                <a:solidFill>
                  <a:srgbClr val="00B050"/>
                </a:solidFill>
                <a:latin typeface="AnkoModerat Light" panose="00000400000000000000" pitchFamily="50" charset="0"/>
              </a:rPr>
              <a:t>OPEX with Strong QA</a:t>
            </a:r>
          </a:p>
        </p:txBody>
      </p:sp>
      <p:sp>
        <p:nvSpPr>
          <p:cNvPr id="68" name="Text Box 36">
            <a:extLst>
              <a:ext uri="{FF2B5EF4-FFF2-40B4-BE49-F238E27FC236}">
                <a16:creationId xmlns:a16="http://schemas.microsoft.com/office/drawing/2014/main" id="{4F7A7B4C-D798-489C-BFF0-DA1B5051458B}"/>
              </a:ext>
            </a:extLst>
          </p:cNvPr>
          <p:cNvSpPr txBox="1">
            <a:spLocks noChangeArrowheads="1"/>
          </p:cNvSpPr>
          <p:nvPr/>
        </p:nvSpPr>
        <p:spPr bwMode="auto">
          <a:xfrm>
            <a:off x="3254328" y="3822029"/>
            <a:ext cx="151076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000" b="1" dirty="0">
                <a:highlight>
                  <a:srgbClr val="FFFF00"/>
                </a:highlight>
                <a:latin typeface="AnkoModerat Light" panose="00000400000000000000" pitchFamily="50" charset="0"/>
              </a:rPr>
              <a:t>Head office located in Dhaka, Bangladesh</a:t>
            </a:r>
          </a:p>
        </p:txBody>
      </p:sp>
      <p:pic>
        <p:nvPicPr>
          <p:cNvPr id="71" name="Picture 5" descr="Web-Continents">
            <a:extLst>
              <a:ext uri="{FF2B5EF4-FFF2-40B4-BE49-F238E27FC236}">
                <a16:creationId xmlns:a16="http://schemas.microsoft.com/office/drawing/2014/main" id="{DB7130A3-7B8B-478F-8EC8-DFB3D018FB2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b="-4440"/>
          <a:stretch>
            <a:fillRect/>
          </a:stretch>
        </p:blipFill>
        <p:spPr bwMode="auto">
          <a:xfrm>
            <a:off x="1841109" y="4650590"/>
            <a:ext cx="2821655" cy="1655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 name="Line 28">
            <a:extLst>
              <a:ext uri="{FF2B5EF4-FFF2-40B4-BE49-F238E27FC236}">
                <a16:creationId xmlns:a16="http://schemas.microsoft.com/office/drawing/2014/main" id="{6065ADAA-9739-4928-B102-E6235350E2DF}"/>
              </a:ext>
            </a:extLst>
          </p:cNvPr>
          <p:cNvSpPr>
            <a:spLocks noChangeShapeType="1"/>
          </p:cNvSpPr>
          <p:nvPr/>
        </p:nvSpPr>
        <p:spPr bwMode="auto">
          <a:xfrm flipV="1">
            <a:off x="3819515" y="4126055"/>
            <a:ext cx="407864" cy="1083075"/>
          </a:xfrm>
          <a:prstGeom prst="line">
            <a:avLst/>
          </a:prstGeom>
          <a:noFill/>
          <a:ln w="9525" cap="rnd" cmpd="sng">
            <a:gradFill flip="none" rotWithShape="1">
              <a:gsLst>
                <a:gs pos="3000">
                  <a:srgbClr val="000099"/>
                </a:gs>
                <a:gs pos="48000">
                  <a:srgbClr val="C00000"/>
                </a:gs>
                <a:gs pos="97000">
                  <a:srgbClr val="C00000"/>
                </a:gs>
              </a:gsLst>
              <a:lin ang="3000000" scaled="0"/>
              <a:tileRect/>
            </a:gradFill>
            <a:round/>
            <a:headEnd type="diamond" w="lg" len="lg"/>
            <a:tailEnd type="none"/>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000">
              <a:latin typeface="AnkoModerat Light" panose="00000400000000000000" pitchFamily="50" charset="0"/>
            </a:endParaRPr>
          </a:p>
        </p:txBody>
      </p:sp>
      <p:sp>
        <p:nvSpPr>
          <p:cNvPr id="75" name="Text Box 36">
            <a:extLst>
              <a:ext uri="{FF2B5EF4-FFF2-40B4-BE49-F238E27FC236}">
                <a16:creationId xmlns:a16="http://schemas.microsoft.com/office/drawing/2014/main" id="{66B79CDB-CD39-4F78-B5B9-389383502CA8}"/>
              </a:ext>
            </a:extLst>
          </p:cNvPr>
          <p:cNvSpPr txBox="1">
            <a:spLocks noChangeArrowheads="1"/>
          </p:cNvSpPr>
          <p:nvPr/>
        </p:nvSpPr>
        <p:spPr bwMode="auto">
          <a:xfrm>
            <a:off x="2446478" y="4136735"/>
            <a:ext cx="1420963" cy="438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900" b="1" dirty="0">
                <a:latin typeface="AnkoModerat Light" panose="00000400000000000000" pitchFamily="50" charset="0"/>
              </a:rPr>
              <a:t>Factories are in </a:t>
            </a:r>
          </a:p>
          <a:p>
            <a:pPr algn="ctr" eaLnBrk="1" hangingPunct="1">
              <a:spcBef>
                <a:spcPct val="50000"/>
              </a:spcBef>
              <a:buFontTx/>
              <a:buNone/>
            </a:pPr>
            <a:r>
              <a:rPr lang="en-US" altLang="en-US" sz="900" b="1" dirty="0">
                <a:latin typeface="AnkoModerat Light" panose="00000400000000000000" pitchFamily="50" charset="0"/>
              </a:rPr>
              <a:t>Bangladesh</a:t>
            </a:r>
          </a:p>
        </p:txBody>
      </p:sp>
      <p:sp>
        <p:nvSpPr>
          <p:cNvPr id="84" name="Line 28">
            <a:extLst>
              <a:ext uri="{FF2B5EF4-FFF2-40B4-BE49-F238E27FC236}">
                <a16:creationId xmlns:a16="http://schemas.microsoft.com/office/drawing/2014/main" id="{B0F55175-E1BC-4AA5-904F-9062D0340290}"/>
              </a:ext>
            </a:extLst>
          </p:cNvPr>
          <p:cNvSpPr>
            <a:spLocks noChangeShapeType="1"/>
          </p:cNvSpPr>
          <p:nvPr/>
        </p:nvSpPr>
        <p:spPr bwMode="auto">
          <a:xfrm flipH="1" flipV="1">
            <a:off x="3291120" y="4460060"/>
            <a:ext cx="559150" cy="681086"/>
          </a:xfrm>
          <a:prstGeom prst="line">
            <a:avLst/>
          </a:prstGeom>
          <a:noFill/>
          <a:ln w="9525" cap="rnd" cmpd="sng">
            <a:gradFill flip="none" rotWithShape="1">
              <a:gsLst>
                <a:gs pos="3000">
                  <a:srgbClr val="000099"/>
                </a:gs>
                <a:gs pos="48000">
                  <a:srgbClr val="C00000"/>
                </a:gs>
                <a:gs pos="97000">
                  <a:srgbClr val="C00000"/>
                </a:gs>
              </a:gsLst>
              <a:lin ang="3000000" scaled="0"/>
              <a:tileRect/>
            </a:gradFill>
            <a:round/>
            <a:headEnd type="diamond" w="lg" len="lg"/>
            <a:tailEnd type="none"/>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000">
              <a:latin typeface="AnkoModerat Light" panose="00000400000000000000" pitchFamily="50" charset="0"/>
            </a:endParaRPr>
          </a:p>
        </p:txBody>
      </p:sp>
      <p:sp>
        <p:nvSpPr>
          <p:cNvPr id="111" name="Rectangle 78">
            <a:extLst>
              <a:ext uri="{FF2B5EF4-FFF2-40B4-BE49-F238E27FC236}">
                <a16:creationId xmlns:a16="http://schemas.microsoft.com/office/drawing/2014/main" id="{FFE4DEC0-6289-4E44-AB0A-2C0736D8638F}"/>
              </a:ext>
            </a:extLst>
          </p:cNvPr>
          <p:cNvSpPr>
            <a:spLocks noChangeArrowheads="1"/>
          </p:cNvSpPr>
          <p:nvPr/>
        </p:nvSpPr>
        <p:spPr bwMode="auto">
          <a:xfrm>
            <a:off x="9398756" y="920643"/>
            <a:ext cx="819120" cy="25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A61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200" dirty="0">
                <a:solidFill>
                  <a:srgbClr val="FF0000"/>
                </a:solidFill>
                <a:highlight>
                  <a:srgbClr val="FFFF00"/>
                </a:highlight>
                <a:latin typeface="AnkoModerat Light" panose="00000400000000000000" pitchFamily="50" charset="0"/>
              </a:rPr>
              <a:t>$24M</a:t>
            </a:r>
          </a:p>
        </p:txBody>
      </p:sp>
      <p:sp>
        <p:nvSpPr>
          <p:cNvPr id="81" name="Rectangle 78">
            <a:extLst>
              <a:ext uri="{FF2B5EF4-FFF2-40B4-BE49-F238E27FC236}">
                <a16:creationId xmlns:a16="http://schemas.microsoft.com/office/drawing/2014/main" id="{B177D282-2BA7-0140-9DA2-EE4F3A47B575}"/>
              </a:ext>
            </a:extLst>
          </p:cNvPr>
          <p:cNvSpPr>
            <a:spLocks noChangeArrowheads="1"/>
          </p:cNvSpPr>
          <p:nvPr/>
        </p:nvSpPr>
        <p:spPr bwMode="auto">
          <a:xfrm>
            <a:off x="8121180" y="920643"/>
            <a:ext cx="819120" cy="25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A61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200" dirty="0">
                <a:solidFill>
                  <a:srgbClr val="FF0000"/>
                </a:solidFill>
                <a:highlight>
                  <a:srgbClr val="FFFF00"/>
                </a:highlight>
                <a:latin typeface="AnkoModerat Light" panose="00000400000000000000" pitchFamily="50" charset="0"/>
              </a:rPr>
              <a:t>$31M</a:t>
            </a:r>
          </a:p>
        </p:txBody>
      </p:sp>
      <p:sp>
        <p:nvSpPr>
          <p:cNvPr id="82" name="Rectangle 78">
            <a:extLst>
              <a:ext uri="{FF2B5EF4-FFF2-40B4-BE49-F238E27FC236}">
                <a16:creationId xmlns:a16="http://schemas.microsoft.com/office/drawing/2014/main" id="{3A602981-F21C-A941-B5E7-06DAF76E5FD2}"/>
              </a:ext>
            </a:extLst>
          </p:cNvPr>
          <p:cNvSpPr>
            <a:spLocks noChangeArrowheads="1"/>
          </p:cNvSpPr>
          <p:nvPr/>
        </p:nvSpPr>
        <p:spPr bwMode="auto">
          <a:xfrm>
            <a:off x="6738186" y="920643"/>
            <a:ext cx="819120" cy="25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A61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200" dirty="0">
                <a:solidFill>
                  <a:srgbClr val="FF0000"/>
                </a:solidFill>
                <a:highlight>
                  <a:srgbClr val="FFFF00"/>
                </a:highlight>
                <a:latin typeface="AnkoModerat Light" panose="00000400000000000000" pitchFamily="50" charset="0"/>
              </a:rPr>
              <a:t>$60M</a:t>
            </a:r>
          </a:p>
        </p:txBody>
      </p:sp>
      <p:sp>
        <p:nvSpPr>
          <p:cNvPr id="83" name="Rectangle 78">
            <a:extLst>
              <a:ext uri="{FF2B5EF4-FFF2-40B4-BE49-F238E27FC236}">
                <a16:creationId xmlns:a16="http://schemas.microsoft.com/office/drawing/2014/main" id="{A29B9342-FDE3-F843-A93C-9D4E03C2C78A}"/>
              </a:ext>
            </a:extLst>
          </p:cNvPr>
          <p:cNvSpPr>
            <a:spLocks noChangeArrowheads="1"/>
          </p:cNvSpPr>
          <p:nvPr/>
        </p:nvSpPr>
        <p:spPr bwMode="auto">
          <a:xfrm>
            <a:off x="6738186" y="1587325"/>
            <a:ext cx="819120" cy="25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A61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200" dirty="0">
                <a:solidFill>
                  <a:srgbClr val="FF0000"/>
                </a:solidFill>
                <a:highlight>
                  <a:srgbClr val="FFFF00"/>
                </a:highlight>
                <a:latin typeface="AnkoModerat Light" panose="00000400000000000000" pitchFamily="50" charset="0"/>
              </a:rPr>
              <a:t>$1.2M</a:t>
            </a:r>
          </a:p>
        </p:txBody>
      </p:sp>
      <p:sp>
        <p:nvSpPr>
          <p:cNvPr id="85" name="Rectangle 78">
            <a:extLst>
              <a:ext uri="{FF2B5EF4-FFF2-40B4-BE49-F238E27FC236}">
                <a16:creationId xmlns:a16="http://schemas.microsoft.com/office/drawing/2014/main" id="{FA40A87F-3897-4243-BF45-2F8108FB5474}"/>
              </a:ext>
            </a:extLst>
          </p:cNvPr>
          <p:cNvSpPr>
            <a:spLocks noChangeArrowheads="1"/>
          </p:cNvSpPr>
          <p:nvPr/>
        </p:nvSpPr>
        <p:spPr bwMode="auto">
          <a:xfrm>
            <a:off x="8121180" y="1587325"/>
            <a:ext cx="819120" cy="25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A61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200" dirty="0">
                <a:solidFill>
                  <a:srgbClr val="FF0000"/>
                </a:solidFill>
                <a:highlight>
                  <a:srgbClr val="FFFF00"/>
                </a:highlight>
                <a:latin typeface="AnkoModerat Light" panose="00000400000000000000" pitchFamily="50" charset="0"/>
              </a:rPr>
              <a:t>$13M</a:t>
            </a:r>
          </a:p>
        </p:txBody>
      </p:sp>
      <p:sp>
        <p:nvSpPr>
          <p:cNvPr id="86" name="Rectangle 78">
            <a:extLst>
              <a:ext uri="{FF2B5EF4-FFF2-40B4-BE49-F238E27FC236}">
                <a16:creationId xmlns:a16="http://schemas.microsoft.com/office/drawing/2014/main" id="{5FD9460E-AC55-F141-9BF5-22DB04D001DD}"/>
              </a:ext>
            </a:extLst>
          </p:cNvPr>
          <p:cNvSpPr>
            <a:spLocks noChangeArrowheads="1"/>
          </p:cNvSpPr>
          <p:nvPr/>
        </p:nvSpPr>
        <p:spPr bwMode="auto">
          <a:xfrm>
            <a:off x="9398756" y="1587325"/>
            <a:ext cx="819120" cy="25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A61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200" dirty="0">
                <a:solidFill>
                  <a:srgbClr val="FF0000"/>
                </a:solidFill>
                <a:highlight>
                  <a:srgbClr val="FFFF00"/>
                </a:highlight>
                <a:latin typeface="AnkoModerat Light" panose="00000400000000000000" pitchFamily="50" charset="0"/>
              </a:rPr>
              <a:t>$28M</a:t>
            </a:r>
          </a:p>
        </p:txBody>
      </p:sp>
      <p:sp>
        <p:nvSpPr>
          <p:cNvPr id="87" name="Rectangle 78">
            <a:extLst>
              <a:ext uri="{FF2B5EF4-FFF2-40B4-BE49-F238E27FC236}">
                <a16:creationId xmlns:a16="http://schemas.microsoft.com/office/drawing/2014/main" id="{3CA62424-E0CE-334F-8C30-E9C7F7BF6B68}"/>
              </a:ext>
            </a:extLst>
          </p:cNvPr>
          <p:cNvSpPr>
            <a:spLocks noChangeArrowheads="1"/>
          </p:cNvSpPr>
          <p:nvPr/>
        </p:nvSpPr>
        <p:spPr bwMode="auto">
          <a:xfrm>
            <a:off x="6738186" y="2315369"/>
            <a:ext cx="819120" cy="25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A61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200">
                <a:solidFill>
                  <a:srgbClr val="FF0000"/>
                </a:solidFill>
                <a:highlight>
                  <a:srgbClr val="FFFF00"/>
                </a:highlight>
                <a:latin typeface="AnkoModerat Light" panose="00000400000000000000" pitchFamily="50" charset="0"/>
              </a:rPr>
              <a:t>$2.5M</a:t>
            </a:r>
            <a:endParaRPr lang="en-US" altLang="en-US" sz="1200" dirty="0">
              <a:solidFill>
                <a:srgbClr val="FF0000"/>
              </a:solidFill>
              <a:highlight>
                <a:srgbClr val="FFFF00"/>
              </a:highlight>
              <a:latin typeface="AnkoModerat Light" panose="00000400000000000000" pitchFamily="50" charset="0"/>
            </a:endParaRPr>
          </a:p>
        </p:txBody>
      </p:sp>
      <p:pic>
        <p:nvPicPr>
          <p:cNvPr id="2" name="Picture 1">
            <a:extLst>
              <a:ext uri="{FF2B5EF4-FFF2-40B4-BE49-F238E27FC236}">
                <a16:creationId xmlns:a16="http://schemas.microsoft.com/office/drawing/2014/main" id="{AB50F59C-1F63-AA1E-5348-8B73C4C3E0C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6435" y="515625"/>
            <a:ext cx="559051" cy="371490"/>
          </a:xfrm>
          <a:prstGeom prst="rect">
            <a:avLst/>
          </a:prstGeom>
        </p:spPr>
      </p:pic>
      <p:pic>
        <p:nvPicPr>
          <p:cNvPr id="3" name="Picture 2">
            <a:extLst>
              <a:ext uri="{FF2B5EF4-FFF2-40B4-BE49-F238E27FC236}">
                <a16:creationId xmlns:a16="http://schemas.microsoft.com/office/drawing/2014/main" id="{5D222406-DB32-06FA-3E3D-909D93E1A95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160604" y="596994"/>
            <a:ext cx="740272" cy="251692"/>
          </a:xfrm>
          <a:prstGeom prst="rect">
            <a:avLst/>
          </a:prstGeom>
        </p:spPr>
      </p:pic>
      <p:pic>
        <p:nvPicPr>
          <p:cNvPr id="1026" name="Picture 2" descr="Carrefour - Wikipedia">
            <a:extLst>
              <a:ext uri="{FF2B5EF4-FFF2-40B4-BE49-F238E27FC236}">
                <a16:creationId xmlns:a16="http://schemas.microsoft.com/office/drawing/2014/main" id="{3C3D5B77-E83E-7AEE-46AF-8754F901C904}"/>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857637" y="1236645"/>
            <a:ext cx="497895" cy="34258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a:extLst>
              <a:ext uri="{FF2B5EF4-FFF2-40B4-BE49-F238E27FC236}">
                <a16:creationId xmlns:a16="http://schemas.microsoft.com/office/drawing/2014/main" id="{859E6FB8-6482-2A97-23C3-149FDA2342A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423550" y="613241"/>
            <a:ext cx="736484" cy="2226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NEXT, committed to sustainable timber">
            <a:extLst>
              <a:ext uri="{FF2B5EF4-FFF2-40B4-BE49-F238E27FC236}">
                <a16:creationId xmlns:a16="http://schemas.microsoft.com/office/drawing/2014/main" id="{3DFABA45-264A-B7C7-25FC-48BFCD3B981F}"/>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185752" y="1225816"/>
            <a:ext cx="702932" cy="35265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Kappahl">
            <a:extLst>
              <a:ext uri="{FF2B5EF4-FFF2-40B4-BE49-F238E27FC236}">
                <a16:creationId xmlns:a16="http://schemas.microsoft.com/office/drawing/2014/main" id="{261FA083-665C-F4E4-03C4-C96F86F35857}"/>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9250496" y="1286559"/>
            <a:ext cx="1082591" cy="25036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Zalando partners with Global Fashion Agenda - TheIndustry.fashion">
            <a:extLst>
              <a:ext uri="{FF2B5EF4-FFF2-40B4-BE49-F238E27FC236}">
                <a16:creationId xmlns:a16="http://schemas.microsoft.com/office/drawing/2014/main" id="{53D39217-5EF9-65EE-2C85-39D5B26EEC22}"/>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766010" y="1943327"/>
            <a:ext cx="987836" cy="43464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F6287821-52E4-67C8-C02F-12813ED88B7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56357" y="1029410"/>
            <a:ext cx="559051" cy="371490"/>
          </a:xfrm>
          <a:prstGeom prst="rect">
            <a:avLst/>
          </a:prstGeom>
        </p:spPr>
      </p:pic>
      <p:pic>
        <p:nvPicPr>
          <p:cNvPr id="6" name="Picture 5">
            <a:extLst>
              <a:ext uri="{FF2B5EF4-FFF2-40B4-BE49-F238E27FC236}">
                <a16:creationId xmlns:a16="http://schemas.microsoft.com/office/drawing/2014/main" id="{DBD69527-8638-3161-7C12-2DD1A52911A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38539" y="1087555"/>
            <a:ext cx="740272" cy="251692"/>
          </a:xfrm>
          <a:prstGeom prst="rect">
            <a:avLst/>
          </a:prstGeom>
        </p:spPr>
      </p:pic>
      <p:pic>
        <p:nvPicPr>
          <p:cNvPr id="7" name="Picture 2" descr="Carrefour - Wikipedia">
            <a:extLst>
              <a:ext uri="{FF2B5EF4-FFF2-40B4-BE49-F238E27FC236}">
                <a16:creationId xmlns:a16="http://schemas.microsoft.com/office/drawing/2014/main" id="{0482A8BC-6C77-3482-804B-6A5F8218E922}"/>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288719" y="1683339"/>
            <a:ext cx="497895" cy="34258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a:extLst>
              <a:ext uri="{FF2B5EF4-FFF2-40B4-BE49-F238E27FC236}">
                <a16:creationId xmlns:a16="http://schemas.microsoft.com/office/drawing/2014/main" id="{8D504DFE-ABAF-F121-DA37-CAEB937D11F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61767" y="1743295"/>
            <a:ext cx="736484" cy="22267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NEXT, committed to sustainable timber">
            <a:extLst>
              <a:ext uri="{FF2B5EF4-FFF2-40B4-BE49-F238E27FC236}">
                <a16:creationId xmlns:a16="http://schemas.microsoft.com/office/drawing/2014/main" id="{D4321D55-E921-18A8-0999-133E0D7FCF03}"/>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966074" y="1656260"/>
            <a:ext cx="702932" cy="3526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8" descr="Kappahl">
            <a:extLst>
              <a:ext uri="{FF2B5EF4-FFF2-40B4-BE49-F238E27FC236}">
                <a16:creationId xmlns:a16="http://schemas.microsoft.com/office/drawing/2014/main" id="{8E0B4101-DFCE-FA76-6377-3F15A9389D93}"/>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576175" y="1157573"/>
            <a:ext cx="880074" cy="25036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0" descr="Zalando partners with Global Fashion Agenda - TheIndustry.fashion">
            <a:extLst>
              <a:ext uri="{FF2B5EF4-FFF2-40B4-BE49-F238E27FC236}">
                <a16:creationId xmlns:a16="http://schemas.microsoft.com/office/drawing/2014/main" id="{EC74D828-FB02-E44B-91A7-9708BCB6823E}"/>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321490" y="2187354"/>
            <a:ext cx="914974" cy="43464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449236B2-D9C3-A119-A741-3B62192FFE6B}"/>
              </a:ext>
            </a:extLst>
          </p:cNvPr>
          <p:cNvPicPr>
            <a:picLocks noChangeAspect="1"/>
          </p:cNvPicPr>
          <p:nvPr/>
        </p:nvPicPr>
        <p:blipFill>
          <a:blip r:embed="rId12"/>
          <a:stretch>
            <a:fillRect/>
          </a:stretch>
        </p:blipFill>
        <p:spPr>
          <a:xfrm>
            <a:off x="4384805" y="2671251"/>
            <a:ext cx="1771650" cy="247650"/>
          </a:xfrm>
          <a:prstGeom prst="rect">
            <a:avLst/>
          </a:prstGeom>
        </p:spPr>
      </p:pic>
      <p:pic>
        <p:nvPicPr>
          <p:cNvPr id="1028" name="Picture 4">
            <a:extLst>
              <a:ext uri="{FF2B5EF4-FFF2-40B4-BE49-F238E27FC236}">
                <a16:creationId xmlns:a16="http://schemas.microsoft.com/office/drawing/2014/main" id="{BB4483B3-0424-1A8A-468F-0241C9A3CC57}"/>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548920" y="2214364"/>
            <a:ext cx="649538" cy="31591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8" name="Chart 17">
            <a:extLst>
              <a:ext uri="{FF2B5EF4-FFF2-40B4-BE49-F238E27FC236}">
                <a16:creationId xmlns:a16="http://schemas.microsoft.com/office/drawing/2014/main" id="{0FA1325E-B10D-8620-68EB-40D6F886A151}"/>
              </a:ext>
            </a:extLst>
          </p:cNvPr>
          <p:cNvGraphicFramePr/>
          <p:nvPr/>
        </p:nvGraphicFramePr>
        <p:xfrm>
          <a:off x="4694598" y="3324049"/>
          <a:ext cx="2001625" cy="3057560"/>
        </p:xfrm>
        <a:graphic>
          <a:graphicData uri="http://schemas.openxmlformats.org/drawingml/2006/chart">
            <c:chart xmlns:c="http://schemas.openxmlformats.org/drawingml/2006/chart" xmlns:r="http://schemas.openxmlformats.org/officeDocument/2006/relationships" r:id="rId14"/>
          </a:graphicData>
        </a:graphic>
      </p:graphicFrame>
    </p:spTree>
    <p:extLst>
      <p:ext uri="{BB962C8B-B14F-4D97-AF65-F5344CB8AC3E}">
        <p14:creationId xmlns:p14="http://schemas.microsoft.com/office/powerpoint/2010/main" val="40676668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ver Slide">
  <a:themeElements>
    <a:clrScheme name="Kmart">
      <a:dk1>
        <a:srgbClr val="243746"/>
      </a:dk1>
      <a:lt1>
        <a:srgbClr val="FFFFFF"/>
      </a:lt1>
      <a:dk2>
        <a:srgbClr val="243746"/>
      </a:dk2>
      <a:lt2>
        <a:srgbClr val="E7E6E6"/>
      </a:lt2>
      <a:accent1>
        <a:srgbClr val="B0116B"/>
      </a:accent1>
      <a:accent2>
        <a:srgbClr val="E18A1E"/>
      </a:accent2>
      <a:accent3>
        <a:srgbClr val="64A70B"/>
      </a:accent3>
      <a:accent4>
        <a:srgbClr val="684E96"/>
      </a:accent4>
      <a:accent5>
        <a:srgbClr val="0F9AAE"/>
      </a:accent5>
      <a:accent6>
        <a:srgbClr val="DD182C"/>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mart Wide Corporate" id="{69C9C00D-528C-444D-B769-E9ECDC023218}" vid="{B501F796-2151-3040-84DF-D2D80B08DA57}"/>
    </a:ext>
  </a:ext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442</Words>
  <Application>Microsoft Office PowerPoint</Application>
  <PresentationFormat>Widescreen</PresentationFormat>
  <Paragraphs>78</Paragraphs>
  <Slides>2</Slides>
  <Notes>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vt:i4>
      </vt:variant>
    </vt:vector>
  </HeadingPairs>
  <TitlesOfParts>
    <vt:vector size="10" baseType="lpstr">
      <vt:lpstr>AnkoModerat Light</vt:lpstr>
      <vt:lpstr>Arial</vt:lpstr>
      <vt:lpstr>Calibri</vt:lpstr>
      <vt:lpstr>Calibri Light</vt:lpstr>
      <vt:lpstr>Office Theme</vt:lpstr>
      <vt:lpstr>Cover Slide</vt:lpstr>
      <vt:lpstr>3_Office Theme</vt:lpstr>
      <vt:lpstr>2_Office Theme</vt:lpstr>
      <vt:lpstr>Supplier Name : XYZ Limited.</vt:lpstr>
      <vt:lpstr>PowerPoint Presentation</vt:lpstr>
    </vt:vector>
  </TitlesOfParts>
  <Company>KMART AUSTRALIA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Ratul Ashraful Arifin</dc:creator>
  <cp:lastModifiedBy>Md. Rakib Hasan</cp:lastModifiedBy>
  <cp:revision>48</cp:revision>
  <cp:lastPrinted>2024-05-06T11:17:28Z</cp:lastPrinted>
  <dcterms:created xsi:type="dcterms:W3CDTF">2022-08-31T04:33:00Z</dcterms:created>
  <dcterms:modified xsi:type="dcterms:W3CDTF">2025-11-23T06:45:47Z</dcterms:modified>
</cp:coreProperties>
</file>