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7" r:id="rId4"/>
  </p:sldMasterIdLst>
  <p:notesMasterIdLst>
    <p:notesMasterId r:id="rId10"/>
  </p:notesMasterIdLst>
  <p:handoutMasterIdLst>
    <p:handoutMasterId r:id="rId11"/>
  </p:handoutMasterIdLst>
  <p:sldIdLst>
    <p:sldId id="258" r:id="rId5"/>
    <p:sldId id="262" r:id="rId6"/>
    <p:sldId id="310" r:id="rId7"/>
    <p:sldId id="309" r:id="rId8"/>
    <p:sldId id="29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176" autoAdjust="0"/>
    <p:restoredTop sz="94639" autoAdjust="0"/>
  </p:normalViewPr>
  <p:slideViewPr>
    <p:cSldViewPr snapToGrid="0">
      <p:cViewPr varScale="1">
        <p:scale>
          <a:sx n="70" d="100"/>
          <a:sy n="70" d="100"/>
        </p:scale>
        <p:origin x="69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50" d="100"/>
          <a:sy n="50" d="100"/>
        </p:scale>
        <p:origin x="3403" y="33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23AA0E9-8CD0-4A6E-A65E-A06028B83FE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5E2408B-C9AB-4665-AC99-B057BD0A43D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48E1AF-6343-46AA-8AEF-4C12F4118850}" type="datetimeFigureOut">
              <a:rPr lang="en-US" smtClean="0"/>
              <a:t>11/26/2024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D1B215-531B-4869-BD98-BD3B1390B1C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0B53F21-4D67-455D-8074-E9E6EC26FAC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2858E0-3D38-47B7-97D4-4FE08D90D35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14433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9D2517-63AA-420A-887D-BE60360A8F4D}" type="datetimeFigureOut">
              <a:rPr lang="en-US" noProof="0" smtClean="0"/>
              <a:t>11/26/2024</a:t>
            </a:fld>
            <a:endParaRPr lang="en-US" noProof="0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4ECAD9-32EE-4091-BDA5-6BD15ACC5E58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1066189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4ECAD9-32EE-4091-BDA5-6BD15ACC5E58}" type="slidenum">
              <a:rPr lang="en-US" noProof="0" smtClean="0"/>
              <a:t>1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2159811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4ECAD9-32EE-4091-BDA5-6BD15ACC5E58}" type="slidenum">
              <a:rPr lang="en-US" noProof="0" smtClean="0"/>
              <a:t>2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5927793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9">
            <a:extLst>
              <a:ext uri="{FF2B5EF4-FFF2-40B4-BE49-F238E27FC236}">
                <a16:creationId xmlns:a16="http://schemas.microsoft.com/office/drawing/2014/main" id="{D1D313A2-A4D4-40DF-A0C2-C29F6416852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EFB0D-6DB6-450D-981E-DB5B064ABC8F}" type="datetime1">
              <a:rPr lang="en-US" noProof="0" smtClean="0"/>
              <a:t>11/26/2024</a:t>
            </a:fld>
            <a:endParaRPr lang="en-US" noProof="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2850" y="4508500"/>
            <a:ext cx="5118100" cy="1279652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noProof="0"/>
              <a:t>Click to edit Master subtitle style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2850" y="2057400"/>
            <a:ext cx="5118100" cy="1929066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defRPr sz="5400" b="1" spc="-5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72700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élogramme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586422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2200" y="786383"/>
            <a:ext cx="3068833" cy="2093975"/>
          </a:xfrm>
        </p:spPr>
        <p:txBody>
          <a:bodyPr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8984" y="812800"/>
            <a:ext cx="5713841" cy="4868609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2200" y="3043050"/>
            <a:ext cx="3068832" cy="2638359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DC51BA7-A5A7-4A7F-A707-DBBDEA7705F3}"/>
              </a:ext>
            </a:extLst>
          </p:cNvPr>
          <p:cNvSpPr/>
          <p:nvPr userDrawn="1"/>
        </p:nvSpPr>
        <p:spPr>
          <a:xfrm>
            <a:off x="0" y="1397000"/>
            <a:ext cx="1036320" cy="132948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23174BA-29D0-4C1A-95C9-5A86FD25E47A}"/>
              </a:ext>
            </a:extLst>
          </p:cNvPr>
          <p:cNvSpPr/>
          <p:nvPr userDrawn="1"/>
        </p:nvSpPr>
        <p:spPr>
          <a:xfrm>
            <a:off x="5458983" y="624142"/>
            <a:ext cx="5713840" cy="1256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2" name="Date Placeholder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B9C849-F1D8-4230-9F2F-9250D675BB2A}" type="datetime1">
              <a:rPr lang="en-US" noProof="0" smtClean="0"/>
              <a:t>11/26/2024</a:t>
            </a:fld>
            <a:endParaRPr lang="en-US" noProof="0" dirty="0"/>
          </a:p>
        </p:txBody>
      </p:sp>
      <p:sp>
        <p:nvSpPr>
          <p:cNvPr id="13" name="Footer Placeholder 2">
            <a:extLst>
              <a:ext uri="{FF2B5EF4-FFF2-40B4-BE49-F238E27FC236}">
                <a16:creationId xmlns:a16="http://schemas.microsoft.com/office/drawing/2014/main" id="{8C05871B-E916-40A4-B5E3-65C15F5A4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4846321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 dirty="0"/>
              <a:t>Footer</a:t>
            </a: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cxnSp>
        <p:nvCxnSpPr>
          <p:cNvPr id="15" name="Connecteur droit 19">
            <a:extLst>
              <a:ext uri="{FF2B5EF4-FFF2-40B4-BE49-F238E27FC236}">
                <a16:creationId xmlns:a16="http://schemas.microsoft.com/office/drawing/2014/main" id="{D84C14C5-D99C-45CD-8001-AC745F4FB49B}"/>
              </a:ext>
            </a:extLst>
          </p:cNvPr>
          <p:cNvCxnSpPr>
            <a:cxnSpLocks/>
          </p:cNvCxnSpPr>
          <p:nvPr userDrawn="1"/>
        </p:nvCxnSpPr>
        <p:spPr>
          <a:xfrm flipH="1">
            <a:off x="1092200" y="6446838"/>
            <a:ext cx="1643438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9">
            <a:extLst>
              <a:ext uri="{FF2B5EF4-FFF2-40B4-BE49-F238E27FC236}">
                <a16:creationId xmlns:a16="http://schemas.microsoft.com/office/drawing/2014/main" id="{019842DD-D0AB-4E35-9AB2-7DBB6E266120}"/>
              </a:ext>
            </a:extLst>
          </p:cNvPr>
          <p:cNvCxnSpPr>
            <a:cxnSpLocks/>
          </p:cNvCxnSpPr>
          <p:nvPr userDrawn="1"/>
        </p:nvCxnSpPr>
        <p:spPr>
          <a:xfrm flipH="1">
            <a:off x="8420100" y="6429376"/>
            <a:ext cx="1000462" cy="0"/>
          </a:xfrm>
          <a:prstGeom prst="line">
            <a:avLst/>
          </a:prstGeom>
          <a:ln w="285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9">
            <a:extLst>
              <a:ext uri="{FF2B5EF4-FFF2-40B4-BE49-F238E27FC236}">
                <a16:creationId xmlns:a16="http://schemas.microsoft.com/office/drawing/2014/main" id="{832851A7-B301-4616-9843-9A0D06646DFD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10765675" y="6446838"/>
            <a:ext cx="407258" cy="6350"/>
          </a:xfrm>
          <a:prstGeom prst="line">
            <a:avLst/>
          </a:prstGeom>
          <a:ln w="285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89208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B7022-84E8-42F0-8AEA-ADED76AFD446}" type="datetime1">
              <a:rPr lang="en-US" smtClean="0"/>
              <a:t>11/26/2024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Footer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50827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élogramme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586422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8984" y="497808"/>
            <a:ext cx="5713841" cy="4868609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DC51BA7-A5A7-4A7F-A707-DBBDEA7705F3}"/>
              </a:ext>
            </a:extLst>
          </p:cNvPr>
          <p:cNvSpPr/>
          <p:nvPr userDrawn="1"/>
        </p:nvSpPr>
        <p:spPr>
          <a:xfrm>
            <a:off x="0" y="2003424"/>
            <a:ext cx="1036320" cy="185737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23174BA-29D0-4C1A-95C9-5A86FD25E47A}"/>
              </a:ext>
            </a:extLst>
          </p:cNvPr>
          <p:cNvSpPr/>
          <p:nvPr userDrawn="1"/>
        </p:nvSpPr>
        <p:spPr>
          <a:xfrm>
            <a:off x="5458983" y="377398"/>
            <a:ext cx="5713840" cy="1256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2" name="Date Placeholder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8D4C0741-442A-4788-81DA-4F081D559C5A}" type="datetime1">
              <a:rPr lang="en-US" noProof="0" smtClean="0"/>
              <a:t>11/26/2024</a:t>
            </a:fld>
            <a:endParaRPr lang="en-US" noProof="0" dirty="0"/>
          </a:p>
        </p:txBody>
      </p:sp>
      <p:sp>
        <p:nvSpPr>
          <p:cNvPr id="13" name="Footer Placeholder 2">
            <a:extLst>
              <a:ext uri="{FF2B5EF4-FFF2-40B4-BE49-F238E27FC236}">
                <a16:creationId xmlns:a16="http://schemas.microsoft.com/office/drawing/2014/main" id="{8C05871B-E916-40A4-B5E3-65C15F5A4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4846321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 dirty="0"/>
              <a:t>Footer</a:t>
            </a: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BC7DA98-7B92-4F45-80F8-1AEF72A601CF}"/>
              </a:ext>
            </a:extLst>
          </p:cNvPr>
          <p:cNvSpPr/>
          <p:nvPr userDrawn="1"/>
        </p:nvSpPr>
        <p:spPr>
          <a:xfrm>
            <a:off x="1078230" y="2003423"/>
            <a:ext cx="3576082" cy="185737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2200" y="1885125"/>
            <a:ext cx="3314700" cy="2093975"/>
          </a:xfrm>
        </p:spPr>
        <p:txBody>
          <a:bodyPr anchor="ctr">
            <a:normAutofit/>
          </a:bodyPr>
          <a:lstStyle>
            <a:lvl1pPr>
              <a:lnSpc>
                <a:spcPct val="90000"/>
              </a:lnSpc>
              <a:defRPr sz="4400" b="1">
                <a:solidFill>
                  <a:srgbClr val="FFFFFF"/>
                </a:solidFill>
                <a:latin typeface="+mn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F96815B-4256-4CE0-9FCF-3A2967CF5792}"/>
              </a:ext>
            </a:extLst>
          </p:cNvPr>
          <p:cNvSpPr/>
          <p:nvPr userDrawn="1"/>
        </p:nvSpPr>
        <p:spPr>
          <a:xfrm>
            <a:off x="1092200" y="993775"/>
            <a:ext cx="1036320" cy="936626"/>
          </a:xfrm>
          <a:prstGeom prst="rect">
            <a:avLst/>
          </a:prstGeom>
          <a:solidFill>
            <a:schemeClr val="tx2">
              <a:lumMod val="20000"/>
              <a:lumOff val="80000"/>
              <a:alpha val="2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1812829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4F173117-1383-4956-B947-1EA7A51D0D4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654296" cy="5864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0" name="Parallélogramme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8984" y="497808"/>
            <a:ext cx="5713841" cy="4868609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Date Placeholder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70BDB9F-6784-464D-8ED7-29E60E2B21A9}" type="datetime1">
              <a:rPr lang="en-US" noProof="0" smtClean="0"/>
              <a:t>11/26/2024</a:t>
            </a:fld>
            <a:endParaRPr lang="en-US" noProof="0" dirty="0"/>
          </a:p>
        </p:txBody>
      </p:sp>
      <p:sp>
        <p:nvSpPr>
          <p:cNvPr id="13" name="Footer Placeholder 2">
            <a:extLst>
              <a:ext uri="{FF2B5EF4-FFF2-40B4-BE49-F238E27FC236}">
                <a16:creationId xmlns:a16="http://schemas.microsoft.com/office/drawing/2014/main" id="{8C05871B-E916-40A4-B5E3-65C15F5A4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4846321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 dirty="0"/>
              <a:t>Footer</a:t>
            </a: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2200" y="1885125"/>
            <a:ext cx="3068833" cy="2093975"/>
          </a:xfrm>
        </p:spPr>
        <p:txBody>
          <a:bodyPr anchor="ctr">
            <a:normAutofit/>
          </a:bodyPr>
          <a:lstStyle>
            <a:lvl1pPr>
              <a:lnSpc>
                <a:spcPct val="90000"/>
              </a:lnSpc>
              <a:defRPr sz="4400" b="1" i="0">
                <a:solidFill>
                  <a:srgbClr val="FFFFFF"/>
                </a:solidFill>
                <a:latin typeface="+mn-lt"/>
              </a:defRPr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9543055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élogramme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22" y="548355"/>
            <a:ext cx="6054846" cy="634336"/>
          </a:xfrm>
        </p:spPr>
        <p:txBody>
          <a:bodyPr anchor="ctr">
            <a:noAutofit/>
          </a:bodyPr>
          <a:lstStyle>
            <a:lvl1pPr>
              <a:lnSpc>
                <a:spcPct val="90000"/>
              </a:lnSpc>
              <a:defRPr sz="3600" b="1" i="0">
                <a:solidFill>
                  <a:srgbClr val="FFFFFF"/>
                </a:solidFill>
                <a:latin typeface="+mn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0833" y="1611313"/>
            <a:ext cx="6072099" cy="3755104"/>
          </a:xfrm>
        </p:spPr>
        <p:txBody>
          <a:bodyPr anchor="t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Date Placeholder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DA3ABBD-A00D-4624-9D57-736F5DDBFABC}" type="datetime1">
              <a:rPr lang="en-US" noProof="0" smtClean="0"/>
              <a:t>11/26/2024</a:t>
            </a:fld>
            <a:endParaRPr lang="en-US" noProof="0" dirty="0"/>
          </a:p>
        </p:txBody>
      </p:sp>
      <p:sp>
        <p:nvSpPr>
          <p:cNvPr id="13" name="Footer Placeholder 2">
            <a:extLst>
              <a:ext uri="{FF2B5EF4-FFF2-40B4-BE49-F238E27FC236}">
                <a16:creationId xmlns:a16="http://schemas.microsoft.com/office/drawing/2014/main" id="{8C05871B-E916-40A4-B5E3-65C15F5A4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4846321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 dirty="0"/>
              <a:t>Footer</a:t>
            </a: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4F173117-1383-4956-B947-1EA7A51D0D4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654296" cy="58642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7510465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4F173117-1383-4956-B947-1EA7A51D0D4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3541486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0" name="Parallélogramme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68577" y="880375"/>
            <a:ext cx="6054846" cy="634336"/>
          </a:xfrm>
        </p:spPr>
        <p:txBody>
          <a:bodyPr anchor="ctr">
            <a:noAutofit/>
          </a:bodyPr>
          <a:lstStyle>
            <a:lvl1pPr algn="ctr">
              <a:lnSpc>
                <a:spcPct val="90000"/>
              </a:lnSpc>
              <a:defRPr sz="3600" b="1" i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2" name="Date Placeholder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6BF20AA-C418-460A-B9CF-8F3DD94C436D}" type="datetime1">
              <a:rPr lang="en-US" noProof="0" smtClean="0"/>
              <a:t>11/26/2024</a:t>
            </a:fld>
            <a:endParaRPr lang="en-US" noProof="0" dirty="0"/>
          </a:p>
        </p:txBody>
      </p:sp>
      <p:sp>
        <p:nvSpPr>
          <p:cNvPr id="13" name="Footer Placeholder 2">
            <a:extLst>
              <a:ext uri="{FF2B5EF4-FFF2-40B4-BE49-F238E27FC236}">
                <a16:creationId xmlns:a16="http://schemas.microsoft.com/office/drawing/2014/main" id="{8C05871B-E916-40A4-B5E3-65C15F5A4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4846321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 dirty="0"/>
              <a:t>Footer</a:t>
            </a: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F446475-024F-4C71-99D3-501468ACAD11}"/>
              </a:ext>
            </a:extLst>
          </p:cNvPr>
          <p:cNvSpPr/>
          <p:nvPr userDrawn="1"/>
        </p:nvSpPr>
        <p:spPr>
          <a:xfrm>
            <a:off x="5577840" y="0"/>
            <a:ext cx="1036320" cy="685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7676028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élogramme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48F6D61-9E88-4632-A0A8-CB2E0CC5DEAF}"/>
              </a:ext>
            </a:extLst>
          </p:cNvPr>
          <p:cNvSpPr/>
          <p:nvPr userDrawn="1"/>
        </p:nvSpPr>
        <p:spPr>
          <a:xfrm>
            <a:off x="4654312" y="507333"/>
            <a:ext cx="7537688" cy="484955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586422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2200" y="1885125"/>
            <a:ext cx="3068833" cy="2093975"/>
          </a:xfrm>
        </p:spPr>
        <p:txBody>
          <a:bodyPr anchor="ctr">
            <a:normAutofit/>
          </a:bodyPr>
          <a:lstStyle>
            <a:lvl1pPr>
              <a:lnSpc>
                <a:spcPct val="90000"/>
              </a:lnSpc>
              <a:defRPr sz="4400" b="1" i="0">
                <a:solidFill>
                  <a:srgbClr val="FFFFFF"/>
                </a:solidFill>
                <a:latin typeface="+mn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3373" y="943430"/>
            <a:ext cx="4699452" cy="3977366"/>
          </a:xfrm>
        </p:spPr>
        <p:txBody>
          <a:bodyPr anchor="ctr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Date Placeholder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63F5CE0-F8B8-4EAA-822E-6451047E7D5F}" type="datetime1">
              <a:rPr lang="en-US" noProof="0" smtClean="0"/>
              <a:t>11/26/2024</a:t>
            </a:fld>
            <a:endParaRPr lang="en-US" noProof="0" dirty="0"/>
          </a:p>
        </p:txBody>
      </p:sp>
      <p:sp>
        <p:nvSpPr>
          <p:cNvPr id="13" name="Footer Placeholder 2">
            <a:extLst>
              <a:ext uri="{FF2B5EF4-FFF2-40B4-BE49-F238E27FC236}">
                <a16:creationId xmlns:a16="http://schemas.microsoft.com/office/drawing/2014/main" id="{8C05871B-E916-40A4-B5E3-65C15F5A4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4846321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 dirty="0"/>
              <a:t>Footer</a:t>
            </a: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F73BF96-A07C-4AAA-A37F-65151BD22A70}"/>
              </a:ext>
            </a:extLst>
          </p:cNvPr>
          <p:cNvSpPr/>
          <p:nvPr userDrawn="1"/>
        </p:nvSpPr>
        <p:spPr>
          <a:xfrm>
            <a:off x="4370251" y="2322780"/>
            <a:ext cx="1348378" cy="121866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0127715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élogramme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48F6D61-9E88-4632-A0A8-CB2E0CC5DEAF}"/>
              </a:ext>
            </a:extLst>
          </p:cNvPr>
          <p:cNvSpPr/>
          <p:nvPr userDrawn="1"/>
        </p:nvSpPr>
        <p:spPr>
          <a:xfrm>
            <a:off x="4654312" y="507333"/>
            <a:ext cx="7537688" cy="48495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 userDrawn="1"/>
        </p:nvSpPr>
        <p:spPr>
          <a:xfrm>
            <a:off x="16" y="0"/>
            <a:ext cx="4654296" cy="58642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2200" y="1885125"/>
            <a:ext cx="3068833" cy="2093975"/>
          </a:xfrm>
        </p:spPr>
        <p:txBody>
          <a:bodyPr anchor="ctr">
            <a:normAutofit/>
          </a:bodyPr>
          <a:lstStyle>
            <a:lvl1pPr>
              <a:lnSpc>
                <a:spcPct val="90000"/>
              </a:lnSpc>
              <a:defRPr sz="4400" b="1" i="0">
                <a:solidFill>
                  <a:srgbClr val="FFFFFF"/>
                </a:solidFill>
                <a:latin typeface="+mn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18529" y="943430"/>
            <a:ext cx="4654296" cy="3977366"/>
          </a:xfrm>
        </p:spPr>
        <p:txBody>
          <a:bodyPr anchor="ctr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Date Placeholder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21F8AE65-7CE3-49A8-B2CC-A5A64E5730FA}" type="datetime1">
              <a:rPr lang="en-US" noProof="0" smtClean="0"/>
              <a:t>11/26/2024</a:t>
            </a:fld>
            <a:endParaRPr lang="en-US" noProof="0" dirty="0"/>
          </a:p>
        </p:txBody>
      </p:sp>
      <p:sp>
        <p:nvSpPr>
          <p:cNvPr id="13" name="Footer Placeholder 2">
            <a:extLst>
              <a:ext uri="{FF2B5EF4-FFF2-40B4-BE49-F238E27FC236}">
                <a16:creationId xmlns:a16="http://schemas.microsoft.com/office/drawing/2014/main" id="{8C05871B-E916-40A4-B5E3-65C15F5A4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4846321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 dirty="0"/>
              <a:t>Footer</a:t>
            </a: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127F28F-6C7B-471B-9839-EF88426C1976}"/>
              </a:ext>
            </a:extLst>
          </p:cNvPr>
          <p:cNvSpPr/>
          <p:nvPr userDrawn="1"/>
        </p:nvSpPr>
        <p:spPr>
          <a:xfrm>
            <a:off x="4370251" y="2322780"/>
            <a:ext cx="1348378" cy="121866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4986162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/>
          </a:solidFill>
        </p:spPr>
        <p:txBody>
          <a:bodyPr lIns="457200" tIns="457200"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anchor="b">
            <a:noAutofit/>
          </a:bodyPr>
          <a:lstStyle>
            <a:lvl1pPr algn="ctr">
              <a:defRPr sz="4400" b="1">
                <a:solidFill>
                  <a:srgbClr val="FFFFFF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046700-360D-4474-9946-7580E8968658}" type="datetime1">
              <a:rPr lang="en-US" noProof="0" smtClean="0"/>
              <a:t>11/26/2024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A98EE3D-8CD1-4C3F-BD1C-C98C9596463C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4A4DE4A-F8EF-47D5-8C37-A9021C2BB6A3}"/>
              </a:ext>
            </a:extLst>
          </p:cNvPr>
          <p:cNvSpPr/>
          <p:nvPr userDrawn="1"/>
        </p:nvSpPr>
        <p:spPr>
          <a:xfrm>
            <a:off x="3536950" y="4535901"/>
            <a:ext cx="5118100" cy="12566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59869563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5506EE-1026-4F35-9ACC-BD05BE0F9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667F3-A942-43B7-9681-6435F4941075}" type="datetime1">
              <a:rPr lang="en-US" smtClean="0"/>
              <a:t>11/26/2024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696E5F-8D95-4450-AE52-5438E6EDE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Footer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9B2253-74CC-409E-BEB0-F8EFCFCB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040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arallélogramme 14">
            <a:extLst>
              <a:ext uri="{FF2B5EF4-FFF2-40B4-BE49-F238E27FC236}">
                <a16:creationId xmlns:a16="http://schemas.microsoft.com/office/drawing/2014/main" id="{F5AA8A10-E19C-430B-9D5D-8D12F92BFEC5}"/>
              </a:ext>
            </a:extLst>
          </p:cNvPr>
          <p:cNvSpPr/>
          <p:nvPr userDrawn="1"/>
        </p:nvSpPr>
        <p:spPr>
          <a:xfrm>
            <a:off x="7972121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7C93D4F-3003-4D58-9AFB-356A0F800F42}"/>
              </a:ext>
            </a:extLst>
          </p:cNvPr>
          <p:cNvSpPr/>
          <p:nvPr userDrawn="1"/>
        </p:nvSpPr>
        <p:spPr>
          <a:xfrm>
            <a:off x="6394450" y="0"/>
            <a:ext cx="153926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C8650-8C82-4FB0-9266-0148B376A8CE}" type="datetime1">
              <a:rPr lang="en-US" noProof="0" smtClean="0"/>
              <a:t>11/26/2024</a:t>
            </a:fld>
            <a:endParaRPr lang="en-US" noProof="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86028FDE-6655-4B55-B3B4-5B366034E8A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311900" cy="6858000"/>
          </a:xfrm>
        </p:spPr>
        <p:txBody>
          <a:bodyPr/>
          <a:lstStyle/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629400" y="758952"/>
            <a:ext cx="4526280" cy="3227514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6000" b="1" spc="-5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32171" y="4508500"/>
            <a:ext cx="4526280" cy="1279652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noProof="0"/>
              <a:t>Click to edit Master subtitle style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D3E1BBA-670B-4CAE-B839-50ADB23DDBC6}"/>
              </a:ext>
            </a:extLst>
          </p:cNvPr>
          <p:cNvSpPr/>
          <p:nvPr userDrawn="1"/>
        </p:nvSpPr>
        <p:spPr>
          <a:xfrm>
            <a:off x="6311900" y="0"/>
            <a:ext cx="153926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663938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1346200"/>
            <a:ext cx="2448033" cy="4530725"/>
          </a:xfrm>
        </p:spPr>
        <p:txBody>
          <a:bodyPr vert="eaVert"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92200" y="1346200"/>
            <a:ext cx="7480300" cy="4530723"/>
          </a:xfrm>
        </p:spPr>
        <p:txBody>
          <a:bodyPr vert="eaVert" lIns="45720" tIns="0" rIns="45720" bIns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33D6B0-F070-45C4-A472-19F432BE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76BB9-001A-4B59-8C51-603E71AE3226}" type="datetime1">
              <a:rPr lang="en-US" noProof="0" smtClean="0"/>
              <a:t>11/26/2024</a:t>
            </a:fld>
            <a:endParaRPr lang="en-US" noProof="0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75399F-DAB2-410D-967F-ED17E6F7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Footer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762A46F-6BE5-4D12-9412-5CA7672E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B443CC6-CDCA-4595-ADAE-DCB961FF1A8E}"/>
              </a:ext>
            </a:extLst>
          </p:cNvPr>
          <p:cNvSpPr/>
          <p:nvPr userDrawn="1"/>
        </p:nvSpPr>
        <p:spPr>
          <a:xfrm rot="16200000">
            <a:off x="8871481" y="-146580"/>
            <a:ext cx="1036320" cy="132948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940687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9DE01-3159-42E8-9946-B3F7564EBC72}" type="datetime1">
              <a:rPr lang="en-US" smtClean="0"/>
              <a:t>11/26/2024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Footer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8278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arallélogramme 14">
            <a:extLst>
              <a:ext uri="{FF2B5EF4-FFF2-40B4-BE49-F238E27FC236}">
                <a16:creationId xmlns:a16="http://schemas.microsoft.com/office/drawing/2014/main" id="{98B82A56-7790-48EC-983D-AB8F703699B2}"/>
              </a:ext>
            </a:extLst>
          </p:cNvPr>
          <p:cNvSpPr/>
          <p:nvPr userDrawn="1"/>
        </p:nvSpPr>
        <p:spPr>
          <a:xfrm>
            <a:off x="7972121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1A1FC6A6-F894-471F-8AA4-AE4112290279}" type="datetime1">
              <a:rPr lang="en-US" noProof="0" smtClean="0"/>
              <a:t>11/26/2024</a:t>
            </a:fld>
            <a:endParaRPr lang="en-US" noProof="0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 dirty="0"/>
              <a:t>Footer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2" name="Picture Placeholder 9">
            <a:extLst>
              <a:ext uri="{FF2B5EF4-FFF2-40B4-BE49-F238E27FC236}">
                <a16:creationId xmlns:a16="http://schemas.microsoft.com/office/drawing/2014/main" id="{E76B772A-7600-4ECE-B5A2-34827D4C710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311900" cy="6858000"/>
          </a:xfrm>
        </p:spPr>
        <p:txBody>
          <a:bodyPr/>
          <a:lstStyle/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3820398-8D1F-4543-ABA0-7A67C38769B3}"/>
              </a:ext>
            </a:extLst>
          </p:cNvPr>
          <p:cNvSpPr/>
          <p:nvPr userDrawn="1"/>
        </p:nvSpPr>
        <p:spPr>
          <a:xfrm>
            <a:off x="2451099" y="3568700"/>
            <a:ext cx="8721725" cy="23082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lang="en-US" sz="1400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1599" y="3746500"/>
            <a:ext cx="8331202" cy="1308100"/>
          </a:xfrm>
        </p:spPr>
        <p:txBody>
          <a:bodyPr anchor="b" anchorCtr="0">
            <a:noAutofit/>
          </a:bodyPr>
          <a:lstStyle>
            <a:lvl1pPr>
              <a:lnSpc>
                <a:spcPct val="90000"/>
              </a:lnSpc>
              <a:defRPr sz="48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41600" y="5219700"/>
            <a:ext cx="8331201" cy="58674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5757C57-BBBA-44C6-9A4D-12F5D1E400AA}"/>
              </a:ext>
            </a:extLst>
          </p:cNvPr>
          <p:cNvSpPr/>
          <p:nvPr userDrawn="1"/>
        </p:nvSpPr>
        <p:spPr>
          <a:xfrm>
            <a:off x="3752850" y="3469101"/>
            <a:ext cx="5118100" cy="1256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596984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03D98FD-B63D-46E0-B974-EC5BBAC02E27}" type="datetime1">
              <a:rPr lang="en-US" noProof="0" smtClean="0"/>
              <a:t>11/26/2024</a:t>
            </a:fld>
            <a:endParaRPr lang="en-US" noProof="0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 dirty="0"/>
              <a:t>Footer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2" name="Picture Placeholder 9">
            <a:extLst>
              <a:ext uri="{FF2B5EF4-FFF2-40B4-BE49-F238E27FC236}">
                <a16:creationId xmlns:a16="http://schemas.microsoft.com/office/drawing/2014/main" id="{E76B772A-7600-4ECE-B5A2-34827D4C710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3820398-8D1F-4543-ABA0-7A67C38769B3}"/>
              </a:ext>
            </a:extLst>
          </p:cNvPr>
          <p:cNvSpPr/>
          <p:nvPr userDrawn="1"/>
        </p:nvSpPr>
        <p:spPr>
          <a:xfrm>
            <a:off x="1735138" y="3568700"/>
            <a:ext cx="8721725" cy="23082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lang="en-US" sz="1400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0399" y="3746500"/>
            <a:ext cx="8331202" cy="1308100"/>
          </a:xfrm>
        </p:spPr>
        <p:txBody>
          <a:bodyPr anchor="b" anchorCtr="0">
            <a:noAutofit/>
          </a:bodyPr>
          <a:lstStyle>
            <a:lvl1pPr algn="ctr">
              <a:lnSpc>
                <a:spcPct val="90000"/>
              </a:lnSpc>
              <a:defRPr sz="48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30400" y="5219700"/>
            <a:ext cx="8331201" cy="586740"/>
          </a:xfrm>
        </p:spPr>
        <p:txBody>
          <a:bodyPr lIns="91440" rIns="91440" anchor="t" anchorCtr="0">
            <a:normAutofit/>
          </a:bodyPr>
          <a:lstStyle>
            <a:lvl1pPr marL="0" indent="0" algn="ctr">
              <a:buNone/>
              <a:defRPr sz="2400" cap="all" spc="200" baseline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5757C57-BBBA-44C6-9A4D-12F5D1E400AA}"/>
              </a:ext>
            </a:extLst>
          </p:cNvPr>
          <p:cNvSpPr/>
          <p:nvPr userDrawn="1"/>
        </p:nvSpPr>
        <p:spPr>
          <a:xfrm>
            <a:off x="3536950" y="3469101"/>
            <a:ext cx="5118100" cy="1256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766489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4ECCD-A9BB-4C40-8999-9FDE0B2AF02D}" type="datetime1">
              <a:rPr lang="en-US" smtClean="0"/>
              <a:t>11/26/2024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Footer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797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anchor="ctr">
            <a:noAutofit/>
          </a:bodyPr>
          <a:lstStyle>
            <a:lvl1pPr marL="0" indent="0" algn="l">
              <a:buNone/>
              <a:defRPr sz="24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6731" y="2958274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anchor="ctr">
            <a:noAutofit/>
          </a:bodyPr>
          <a:lstStyle>
            <a:lvl1pPr marL="0" indent="0">
              <a:buNone/>
              <a:defRPr sz="24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395" y="2958273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11315-80A2-4A6F-99BC-2337EDBA509A}" type="datetime1">
              <a:rPr lang="en-US" smtClean="0"/>
              <a:t>11/26/2024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Footer</a:t>
            </a: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594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3FCEE-D38D-4315-8661-B8B16CE6B114}" type="datetime1">
              <a:rPr lang="en-US" smtClean="0"/>
              <a:t>11/26/2024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Footer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0013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arallélogramme 14">
            <a:extLst>
              <a:ext uri="{FF2B5EF4-FFF2-40B4-BE49-F238E27FC236}">
                <a16:creationId xmlns:a16="http://schemas.microsoft.com/office/drawing/2014/main" id="{AF082EE3-41AA-4817-A1CC-C33DDB8F675F}"/>
              </a:ext>
            </a:extLst>
          </p:cNvPr>
          <p:cNvSpPr/>
          <p:nvPr userDrawn="1"/>
        </p:nvSpPr>
        <p:spPr>
          <a:xfrm>
            <a:off x="46672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27909053-E1DD-4959-BC7A-C98D3D2614DC}" type="datetime1">
              <a:rPr lang="en-US" noProof="0" smtClean="0"/>
              <a:t>11/26/2024</a:t>
            </a:fld>
            <a:endParaRPr lang="en-US" noProof="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 dirty="0"/>
              <a:t>Footer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010507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arallélogramme 14">
            <a:extLst>
              <a:ext uri="{FF2B5EF4-FFF2-40B4-BE49-F238E27FC236}">
                <a16:creationId xmlns:a16="http://schemas.microsoft.com/office/drawing/2014/main" id="{D20796F3-5674-4AF5-9623-575731F82E52}"/>
              </a:ext>
            </a:extLst>
          </p:cNvPr>
          <p:cNvSpPr/>
          <p:nvPr userDrawn="1"/>
        </p:nvSpPr>
        <p:spPr>
          <a:xfrm>
            <a:off x="46672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6548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341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10F8E8D-DF54-49BE-BDBC-401B280C4E3C}" type="datetime1">
              <a:rPr lang="en-US" noProof="0" smtClean="0"/>
              <a:t>11/26/2024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48463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 dirty="0"/>
              <a:t>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75670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F25E55C-1C16-46C6-B789-A4B2BCEF8F86}"/>
              </a:ext>
            </a:extLst>
          </p:cNvPr>
          <p:cNvSpPr/>
          <p:nvPr userDrawn="1"/>
        </p:nvSpPr>
        <p:spPr>
          <a:xfrm>
            <a:off x="0" y="1011981"/>
            <a:ext cx="1036320" cy="685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690285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18" r:id="rId2"/>
    <p:sldLayoutId id="2147483707" r:id="rId3"/>
    <p:sldLayoutId id="2147483708" r:id="rId4"/>
    <p:sldLayoutId id="2147483719" r:id="rId5"/>
    <p:sldLayoutId id="2147483709" r:id="rId6"/>
    <p:sldLayoutId id="2147483716" r:id="rId7"/>
    <p:sldLayoutId id="2147483710" r:id="rId8"/>
    <p:sldLayoutId id="2147483711" r:id="rId9"/>
    <p:sldLayoutId id="2147483712" r:id="rId10"/>
    <p:sldLayoutId id="2147483727" r:id="rId11"/>
    <p:sldLayoutId id="2147483720" r:id="rId12"/>
    <p:sldLayoutId id="2147483721" r:id="rId13"/>
    <p:sldLayoutId id="2147483725" r:id="rId14"/>
    <p:sldLayoutId id="2147483726" r:id="rId15"/>
    <p:sldLayoutId id="2147483722" r:id="rId16"/>
    <p:sldLayoutId id="2147483723" r:id="rId17"/>
    <p:sldLayoutId id="2147483715" r:id="rId18"/>
    <p:sldLayoutId id="2147483713" r:id="rId19"/>
    <p:sldLayoutId id="2147483714" r:id="rId20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kern="1200" spc="-50" baseline="0">
          <a:solidFill>
            <a:schemeClr val="tx1">
              <a:lumMod val="75000"/>
              <a:lumOff val="25000"/>
            </a:schemeClr>
          </a:solidFill>
          <a:latin typeface="+mn-lt"/>
          <a:ea typeface="+mj-ea"/>
          <a:cs typeface="+mj-cs"/>
        </a:defRPr>
      </a:lvl1pPr>
    </p:titleStyle>
    <p:bodyStyle>
      <a:lvl1pPr marL="266700" indent="-266700" algn="l" defTabSz="914400" rtl="0" eaLnBrk="1" latinLnBrk="0" hangingPunct="1">
        <a:lnSpc>
          <a:spcPct val="10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Wingdings" panose="05000000000000000000" pitchFamily="2" charset="2"/>
        <a:buChar char="§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" panose="05000000000000000000" pitchFamily="2" charset="2"/>
        <a:buChar char="§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87" userDrawn="1">
          <p15:clr>
            <a:srgbClr val="F26B43"/>
          </p15:clr>
        </p15:guide>
        <p15:guide id="2" pos="688" userDrawn="1">
          <p15:clr>
            <a:srgbClr val="F26B43"/>
          </p15:clr>
        </p15:guide>
        <p15:guide id="3" pos="7038" userDrawn="1">
          <p15:clr>
            <a:srgbClr val="F26B43"/>
          </p15:clr>
        </p15:guide>
        <p15:guide id="4" orient="horz" pos="3702" userDrawn="1">
          <p15:clr>
            <a:srgbClr val="F26B43"/>
          </p15:clr>
        </p15:guide>
        <p15:guide id="5" orient="horz" pos="406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017FF9C-6A7E-4A79-81BB-438E8EA9676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2200" y="786384"/>
            <a:ext cx="3068833" cy="1599008"/>
          </a:xfrm>
        </p:spPr>
        <p:txBody>
          <a:bodyPr anchor="b">
            <a:normAutofit/>
          </a:bodyPr>
          <a:lstStyle/>
          <a:p>
            <a:r>
              <a:rPr lang="en-US" dirty="0"/>
              <a:t>IT-MRM</a:t>
            </a:r>
          </a:p>
        </p:txBody>
      </p:sp>
      <p:pic>
        <p:nvPicPr>
          <p:cNvPr id="12" name="Picture Placeholder 11" descr="A blue and black logo&#10;&#10;Description automatically generated">
            <a:extLst>
              <a:ext uri="{FF2B5EF4-FFF2-40B4-BE49-F238E27FC236}">
                <a16:creationId xmlns:a16="http://schemas.microsoft.com/office/drawing/2014/main" id="{9901F6D5-EB3C-763A-6A08-36DA2F39442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8984" y="2204329"/>
            <a:ext cx="5713841" cy="2085551"/>
          </a:xfrm>
          <a:noFill/>
        </p:spPr>
      </p:pic>
      <p:sp>
        <p:nvSpPr>
          <p:cNvPr id="4" name="Subtitle 3">
            <a:extLst>
              <a:ext uri="{FF2B5EF4-FFF2-40B4-BE49-F238E27FC236}">
                <a16:creationId xmlns:a16="http://schemas.microsoft.com/office/drawing/2014/main" id="{FFFB5E3C-FE17-44EA-B59B-183125D08F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92200" y="2385392"/>
            <a:ext cx="3068832" cy="3296017"/>
          </a:xfrm>
        </p:spPr>
        <p:txBody>
          <a:bodyPr>
            <a:normAutofit/>
          </a:bodyPr>
          <a:lstStyle/>
          <a:p>
            <a:r>
              <a:rPr lang="en-US" dirty="0"/>
              <a:t>Oct - 2024</a:t>
            </a:r>
          </a:p>
          <a:p>
            <a:r>
              <a:rPr lang="en-US" dirty="0"/>
              <a:t>By,</a:t>
            </a:r>
          </a:p>
          <a:p>
            <a:r>
              <a:rPr lang="en-US" dirty="0"/>
              <a:t>Anbu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22968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8146B020-2B12-4533-AB98-A078339B31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603" y="1"/>
            <a:ext cx="11415067" cy="76862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0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Completed - Points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3D22D53-586E-4F80-B549-03B4A942D8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6603" y="755374"/>
            <a:ext cx="11506951" cy="5864215"/>
          </a:xfrm>
        </p:spPr>
        <p:txBody>
          <a:bodyPr vert="horz" lIns="0" tIns="45720" rIns="0" bIns="45720" rtlCol="0"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n-IN" sz="1800" b="0" i="0" u="none" strike="noStrike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Socks - </a:t>
            </a: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Washing Project</a:t>
            </a:r>
          </a:p>
          <a:p>
            <a:pPr>
              <a:lnSpc>
                <a:spcPct val="90000"/>
              </a:lnSpc>
            </a:pPr>
            <a:r>
              <a:rPr lang="en-IN" sz="1800" b="0" i="0" u="none" strike="noStrike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Socks - </a:t>
            </a: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Transport Invoice Entry– Based on Budget</a:t>
            </a:r>
          </a:p>
          <a:p>
            <a:pPr>
              <a:lnSpc>
                <a:spcPct val="90000"/>
              </a:lnSpc>
            </a:pPr>
            <a:r>
              <a:rPr lang="en-IN" sz="1800" b="0" i="0" u="none" strike="noStrike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Socks - </a:t>
            </a: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Loading / Unloading Wages - Yarn store</a:t>
            </a:r>
          </a:p>
          <a:p>
            <a:pPr>
              <a:lnSpc>
                <a:spcPct val="90000"/>
              </a:lnSpc>
            </a:pPr>
            <a:r>
              <a:rPr lang="en-IN" sz="1800" b="0" i="0" u="none" strike="noStrike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Socks - </a:t>
            </a: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Employee Allocation - Socks</a:t>
            </a:r>
          </a:p>
          <a:p>
            <a:pPr>
              <a:lnSpc>
                <a:spcPct val="90000"/>
              </a:lnSpc>
            </a:pPr>
            <a:r>
              <a:rPr lang="en-IN" sz="1800" b="0" i="0" u="none" strike="noStrike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Socks – For K-Mart Buyer, If single box scanning in multiple time</a:t>
            </a:r>
            <a:r>
              <a:rPr lang="en-IN" sz="1800" dirty="0">
                <a:solidFill>
                  <a:srgbClr val="24242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IN" sz="1800" b="0" i="0" u="none" strike="noStrike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system will not allow for scanning.</a:t>
            </a:r>
            <a:endParaRPr lang="en-IN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Socks -  Yarn reverse(Automation) For MOQ Items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If JO not released,  more than 10 days from the transfer date.</a:t>
            </a:r>
          </a:p>
          <a:p>
            <a:pPr>
              <a:lnSpc>
                <a:spcPct val="90000"/>
              </a:lnSpc>
            </a:pPr>
            <a:endParaRPr lang="en-IN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endParaRPr lang="en-IN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86EA13C-7FF7-FEC7-4C1B-74AFAF9667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02074" y="3824727"/>
            <a:ext cx="1666463" cy="2277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76767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00F9B07-0D83-72E1-8DBA-49794747688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96821" y="1392416"/>
            <a:ext cx="1728266" cy="3333084"/>
          </a:xfr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830F056-A650-3292-7810-4BF388496F55}"/>
              </a:ext>
            </a:extLst>
          </p:cNvPr>
          <p:cNvSpPr txBox="1"/>
          <p:nvPr/>
        </p:nvSpPr>
        <p:spPr>
          <a:xfrm>
            <a:off x="468573" y="5269873"/>
            <a:ext cx="10422340" cy="15881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Socks Trims Store Project</a:t>
            </a:r>
          </a:p>
          <a:p>
            <a:pPr>
              <a:lnSpc>
                <a:spcPct val="90000"/>
              </a:lnSpc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(Location Master, Opening Stock New Screen with QR code provision</a:t>
            </a:r>
          </a:p>
          <a:p>
            <a:pPr>
              <a:lnSpc>
                <a:spcPct val="90000"/>
              </a:lnSpc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Existing GRN Screen - QR Code Provision).</a:t>
            </a:r>
          </a:p>
          <a:p>
            <a:pPr marL="285750" indent="-2857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Garments - Operation Portal - Data Preparation.</a:t>
            </a:r>
          </a:p>
          <a:p>
            <a:pPr marL="285750" indent="-2857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Garments - Checking department Grade analysis. </a:t>
            </a:r>
          </a:p>
          <a:p>
            <a:pPr marL="285750" indent="-2857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Garments Merch - CK  automation (KPI) – U/T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892F224-2E56-766B-AD69-25FD916FD983}"/>
              </a:ext>
            </a:extLst>
          </p:cNvPr>
          <p:cNvSpPr txBox="1"/>
          <p:nvPr/>
        </p:nvSpPr>
        <p:spPr>
          <a:xfrm>
            <a:off x="291152" y="386312"/>
            <a:ext cx="10422340" cy="10895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Socks – Closed Orders Raw material stock transfer to General / MOQ (automation)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1) Make To Order : Above 95% Knitting And 100% Shipped – After 2 days from the shipment date.</a:t>
            </a:r>
          </a:p>
          <a:p>
            <a:pPr>
              <a:lnSpc>
                <a:spcPct val="90000"/>
              </a:lnSpc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2)Make To Stock : 100% Knitting And 100% FG received</a:t>
            </a:r>
          </a:p>
          <a:p>
            <a:pPr>
              <a:lnSpc>
                <a:spcPct val="90000"/>
              </a:lnSpc>
            </a:pPr>
            <a:endParaRPr lang="en-IN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51815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89FB7F-83EA-304A-6973-61138B150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948" y="243555"/>
            <a:ext cx="11620252" cy="634336"/>
          </a:xfrm>
        </p:spPr>
        <p:txBody>
          <a:bodyPr/>
          <a:lstStyle/>
          <a:p>
            <a:pPr algn="ctr"/>
            <a:r>
              <a:rPr lang="en-US" sz="3600" b="1" dirty="0">
                <a:solidFill>
                  <a:schemeClr val="tx1"/>
                </a:solidFill>
              </a:rPr>
              <a:t>ON Going Development - Plan</a:t>
            </a:r>
            <a:endParaRPr lang="en-IN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1B7BA1-7314-CF4E-28C4-1D515DA414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027" y="877890"/>
            <a:ext cx="11013906" cy="5980109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Socks Boarding Machine - R &amp; T (Production Count And Stoppage Details). </a:t>
            </a:r>
          </a:p>
          <a:p>
            <a:pPr>
              <a:lnSpc>
                <a:spcPct val="90000"/>
              </a:lnSpc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Socks RFID Conveyor reading provision for Mix - up Articles -  Kmart Buyer.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Time Saving Projects.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Completed :</a:t>
            </a:r>
          </a:p>
          <a:p>
            <a:pPr>
              <a:lnSpc>
                <a:spcPct val="90000"/>
              </a:lnSpc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Invoice Document - Combine (GRN, and Invoice) Socks &amp; Garments – U/T</a:t>
            </a:r>
          </a:p>
          <a:p>
            <a:pPr>
              <a:lnSpc>
                <a:spcPct val="90000"/>
              </a:lnSpc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Yarn Reverse automation (Closed Orders, More than 10 days Non-Jo release MOQ Stock).</a:t>
            </a:r>
          </a:p>
          <a:p>
            <a:pPr>
              <a:lnSpc>
                <a:spcPct val="90000"/>
              </a:lnSpc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Socks Correction Tools(Fgs Scanning reverse in all levels).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Pending :</a:t>
            </a:r>
          </a:p>
          <a:p>
            <a:pPr>
              <a:lnSpc>
                <a:spcPct val="90000"/>
              </a:lnSpc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Invoice Document - Combine (GRN, Invoice) Other Divisions.</a:t>
            </a:r>
          </a:p>
          <a:p>
            <a:pPr>
              <a:lnSpc>
                <a:spcPct val="90000"/>
              </a:lnSpc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Employee allocation(Auto Posting for Production  Entry Allocation Screen)</a:t>
            </a:r>
          </a:p>
          <a:p>
            <a:pPr>
              <a:lnSpc>
                <a:spcPct val="90000"/>
              </a:lnSpc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Socks - Spares Consumption Entry - Mobile App.</a:t>
            </a:r>
          </a:p>
          <a:p>
            <a:pPr>
              <a:lnSpc>
                <a:spcPct val="90000"/>
              </a:lnSpc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Socks – Within Buyer Yarn Transfer Request / Approval.</a:t>
            </a:r>
          </a:p>
          <a:p>
            <a:pPr>
              <a:lnSpc>
                <a:spcPct val="90000"/>
              </a:lnSpc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Socks – Buyer to Buyer Yarn Transfer Request / Approval.</a:t>
            </a:r>
          </a:p>
          <a:p>
            <a:pPr marL="0" indent="0">
              <a:lnSpc>
                <a:spcPct val="90000"/>
              </a:lnSpc>
              <a:buNone/>
            </a:pPr>
            <a:endParaRPr lang="en-US" sz="18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90000"/>
              </a:lnSpc>
              <a:buNone/>
            </a:pPr>
            <a:endParaRPr lang="en-US" sz="18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90000"/>
              </a:lnSpc>
              <a:buNone/>
            </a:pP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90000"/>
              </a:lnSpc>
              <a:buNone/>
            </a:pP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38302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39E3965E-AC41-4711-9D10-E25ABB132D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N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F5DC8C3-BA5F-4EED-BB9A-A14272BD82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FBDCECDC-EEE3-4128-AA5E-82A8C08796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07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5365BF64-4B30-4125-9A30-A1B08C80E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89216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9600" dirty="0">
                <a:solidFill>
                  <a:srgbClr val="FFFFFF"/>
                </a:solidFill>
                <a:latin typeface="+mj-lt"/>
              </a:rPr>
              <a:t>Thank you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260EDE0-989C-4E16-AF94-F652294D82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07" y="4953000"/>
            <a:ext cx="12188952" cy="1905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N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D4305886-8ACA-4ED6-AA5B-215F6D741C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0051" y="5225240"/>
            <a:ext cx="10058400" cy="1143000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endParaRPr lang="en-US" sz="2400" cap="all" spc="2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7971368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VTI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lassic Company All Hands_Win32_MS v3" id="{1F352A5D-0EBE-49A2-9FF7-DEF81AB6F3C6}" vid="{D35781EA-2188-4D84-8966-791644CE134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2894C05DC33A344898147FC7CDBD74A" ma:contentTypeVersion="11" ma:contentTypeDescription="Create a new document." ma:contentTypeScope="" ma:versionID="3e3d4bc2df19ebdc2bee2a31f03e6334">
  <xsd:schema xmlns:xsd="http://www.w3.org/2001/XMLSchema" xmlns:xs="http://www.w3.org/2001/XMLSchema" xmlns:p="http://schemas.microsoft.com/office/2006/metadata/properties" xmlns:ns3="31a53235-09d7-4ed9-9ca4-717c900c2e75" targetNamespace="http://schemas.microsoft.com/office/2006/metadata/properties" ma:root="true" ma:fieldsID="ddceae56eacdbdab492604d932e7076d" ns3:_="">
    <xsd:import namespace="31a53235-09d7-4ed9-9ca4-717c900c2e7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_activity" minOccurs="0"/>
                <xsd:element ref="ns3:MediaServiceObjectDetectorVersion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a53235-09d7-4ed9-9ca4-717c900c2e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12" nillable="true" ma:displayName="_activity" ma:hidden="true" ma:internalName="_activity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ystemTags" ma:index="18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31a53235-09d7-4ed9-9ca4-717c900c2e75" xsi:nil="true"/>
  </documentManagement>
</p:properties>
</file>

<file path=customXml/itemProps1.xml><?xml version="1.0" encoding="utf-8"?>
<ds:datastoreItem xmlns:ds="http://schemas.openxmlformats.org/officeDocument/2006/customXml" ds:itemID="{7E0A2CB4-6869-426F-8BC4-A32C90CBE26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DDFF768-227A-4051-8ADB-E5E5CA75D1F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1a53235-09d7-4ed9-9ca4-717c900c2e7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4E879E6-8FFE-4154-8F2A-F7518B89B376}">
  <ds:schemaRefs>
    <ds:schemaRef ds:uri="http://schemas.microsoft.com/office/2006/documentManagement/types"/>
    <ds:schemaRef ds:uri="http://schemas.microsoft.com/office/2006/metadata/properties"/>
    <ds:schemaRef ds:uri="http://purl.org/dc/elements/1.1/"/>
    <ds:schemaRef ds:uri="31a53235-09d7-4ed9-9ca4-717c900c2e75"/>
    <ds:schemaRef ds:uri="http://purl.org/dc/dcmitype/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Classic company all hands presentation</Template>
  <TotalTime>3499</TotalTime>
  <Words>332</Words>
  <Application>Microsoft Office PowerPoint</Application>
  <PresentationFormat>Widescreen</PresentationFormat>
  <Paragraphs>40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Courier New</vt:lpstr>
      <vt:lpstr>Times New Roman</vt:lpstr>
      <vt:lpstr>Wingdings</vt:lpstr>
      <vt:lpstr>RetrospectVTI</vt:lpstr>
      <vt:lpstr>IT-MRM</vt:lpstr>
      <vt:lpstr>Completed - Points</vt:lpstr>
      <vt:lpstr>PowerPoint Presentation</vt:lpstr>
      <vt:lpstr>ON Going Development - Plan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Fabrikam</dc:title>
  <dc:creator>edp4</dc:creator>
  <cp:lastModifiedBy>Anbudurai</cp:lastModifiedBy>
  <cp:revision>81</cp:revision>
  <dcterms:created xsi:type="dcterms:W3CDTF">2023-09-19T12:21:45Z</dcterms:created>
  <dcterms:modified xsi:type="dcterms:W3CDTF">2024-11-26T06:15:44Z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0x010100A2894C05DC33A344898147FC7CDBD74A</vt:lpwstr>
  </property>
</Properties>
</file>